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21" r:id="rId3"/>
    <p:sldId id="345" r:id="rId4"/>
    <p:sldId id="346" r:id="rId5"/>
    <p:sldId id="347" r:id="rId6"/>
    <p:sldId id="348" r:id="rId7"/>
    <p:sldId id="259" r:id="rId8"/>
    <p:sldId id="268" r:id="rId9"/>
    <p:sldId id="260" r:id="rId10"/>
    <p:sldId id="261" r:id="rId11"/>
    <p:sldId id="270" r:id="rId12"/>
    <p:sldId id="344" r:id="rId13"/>
    <p:sldId id="271" r:id="rId14"/>
    <p:sldId id="269" r:id="rId15"/>
    <p:sldId id="306" r:id="rId16"/>
    <p:sldId id="328" r:id="rId17"/>
    <p:sldId id="263" r:id="rId18"/>
    <p:sldId id="264" r:id="rId19"/>
    <p:sldId id="325" r:id="rId20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FB67F72-EE55-00DA-2352-C587B5E3DCDB}" name="Marielle" initials="m" userId="Marielle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F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 autoAdjust="0"/>
    <p:restoredTop sz="93475"/>
  </p:normalViewPr>
  <p:slideViewPr>
    <p:cSldViewPr>
      <p:cViewPr varScale="1">
        <p:scale>
          <a:sx n="81" d="100"/>
          <a:sy n="81" d="100"/>
        </p:scale>
        <p:origin x="115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9116D1-2CBE-4493-98FB-0DB9131C9C1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4F359A7-64FC-47EF-982B-56E41D8661DB}">
      <dgm:prSet phldrT="[Texte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fr-FR" sz="4000" dirty="0"/>
            <a:t>ECN</a:t>
          </a:r>
        </a:p>
      </dgm:t>
    </dgm:pt>
    <dgm:pt modelId="{ABBCE775-DDEE-452F-9FB9-9069DE8DB3B7}" type="parTrans" cxnId="{3C7F2B12-85F3-4F0C-A11B-6A110EBC6E3B}">
      <dgm:prSet/>
      <dgm:spPr/>
      <dgm:t>
        <a:bodyPr/>
        <a:lstStyle/>
        <a:p>
          <a:endParaRPr lang="fr-FR" sz="1100"/>
        </a:p>
      </dgm:t>
    </dgm:pt>
    <dgm:pt modelId="{3A5A965C-8450-4623-8216-575389F56144}" type="sibTrans" cxnId="{3C7F2B12-85F3-4F0C-A11B-6A110EBC6E3B}">
      <dgm:prSet/>
      <dgm:spPr/>
      <dgm:t>
        <a:bodyPr/>
        <a:lstStyle/>
        <a:p>
          <a:endParaRPr lang="fr-FR" sz="1100"/>
        </a:p>
      </dgm:t>
    </dgm:pt>
    <dgm:pt modelId="{D3162CB8-F929-43B0-A1F9-40F20C23A63F}">
      <dgm:prSet phldrT="[Texte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fr-FR" sz="4000" dirty="0"/>
            <a:t>EDN</a:t>
          </a:r>
        </a:p>
      </dgm:t>
    </dgm:pt>
    <dgm:pt modelId="{0446E975-D7FE-4C6B-8ABB-270D6545AFB1}" type="parTrans" cxnId="{9E896A74-1627-4FFA-83D4-0702D60B0688}">
      <dgm:prSet/>
      <dgm:spPr/>
      <dgm:t>
        <a:bodyPr/>
        <a:lstStyle/>
        <a:p>
          <a:endParaRPr lang="fr-FR" sz="1100"/>
        </a:p>
      </dgm:t>
    </dgm:pt>
    <dgm:pt modelId="{BDFE4EBA-75AE-4364-81F4-A19C956845B3}" type="sibTrans" cxnId="{9E896A74-1627-4FFA-83D4-0702D60B0688}">
      <dgm:prSet/>
      <dgm:spPr/>
      <dgm:t>
        <a:bodyPr/>
        <a:lstStyle/>
        <a:p>
          <a:endParaRPr lang="fr-FR" sz="1100"/>
        </a:p>
      </dgm:t>
    </dgm:pt>
    <dgm:pt modelId="{672EEB0F-779B-4374-9855-2A37AACA51A7}">
      <dgm:prSet phldrT="[Texte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fr-FR" sz="4000" dirty="0"/>
            <a:t>ECOS</a:t>
          </a:r>
        </a:p>
      </dgm:t>
    </dgm:pt>
    <dgm:pt modelId="{4C91F120-6688-4CED-9E49-BD0E2A0F3BAB}" type="parTrans" cxnId="{DFF30200-F947-4AEE-961B-305F2A860A04}">
      <dgm:prSet/>
      <dgm:spPr/>
      <dgm:t>
        <a:bodyPr/>
        <a:lstStyle/>
        <a:p>
          <a:endParaRPr lang="fr-FR" sz="1100"/>
        </a:p>
      </dgm:t>
    </dgm:pt>
    <dgm:pt modelId="{5836FE97-B36E-4C63-8124-43F91D56CAB0}" type="sibTrans" cxnId="{DFF30200-F947-4AEE-961B-305F2A860A04}">
      <dgm:prSet/>
      <dgm:spPr/>
      <dgm:t>
        <a:bodyPr/>
        <a:lstStyle/>
        <a:p>
          <a:endParaRPr lang="fr-FR" sz="1100"/>
        </a:p>
      </dgm:t>
    </dgm:pt>
    <dgm:pt modelId="{F5485E6F-8F75-4629-BE6A-A4ABDDB30E71}" type="pres">
      <dgm:prSet presAssocID="{B69116D1-2CBE-4493-98FB-0DB9131C9C1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5B43B48-9DEA-4064-9A62-800F5E768E15}" type="pres">
      <dgm:prSet presAssocID="{34F359A7-64FC-47EF-982B-56E41D8661DB}" presName="hierRoot1" presStyleCnt="0">
        <dgm:presLayoutVars>
          <dgm:hierBranch val="init"/>
        </dgm:presLayoutVars>
      </dgm:prSet>
      <dgm:spPr/>
    </dgm:pt>
    <dgm:pt modelId="{E52B06B5-8884-494B-A9CC-B100979D0A6F}" type="pres">
      <dgm:prSet presAssocID="{34F359A7-64FC-47EF-982B-56E41D8661DB}" presName="rootComposite1" presStyleCnt="0"/>
      <dgm:spPr/>
    </dgm:pt>
    <dgm:pt modelId="{B65CF489-54E8-4848-B410-C14281170524}" type="pres">
      <dgm:prSet presAssocID="{34F359A7-64FC-47EF-982B-56E41D8661DB}" presName="rootText1" presStyleLbl="node0" presStyleIdx="0" presStyleCnt="1" custLinFactY="-9448" custLinFactNeighborY="-100000">
        <dgm:presLayoutVars>
          <dgm:chPref val="3"/>
        </dgm:presLayoutVars>
      </dgm:prSet>
      <dgm:spPr/>
    </dgm:pt>
    <dgm:pt modelId="{8454C104-3300-43B6-A121-C79BA075112C}" type="pres">
      <dgm:prSet presAssocID="{34F359A7-64FC-47EF-982B-56E41D8661DB}" presName="rootConnector1" presStyleLbl="node1" presStyleIdx="0" presStyleCnt="0"/>
      <dgm:spPr/>
    </dgm:pt>
    <dgm:pt modelId="{7EDF2A6F-A18D-4E83-BB8B-0E6DB467D329}" type="pres">
      <dgm:prSet presAssocID="{34F359A7-64FC-47EF-982B-56E41D8661DB}" presName="hierChild2" presStyleCnt="0"/>
      <dgm:spPr/>
    </dgm:pt>
    <dgm:pt modelId="{362D8BD6-5AAD-487F-8570-D357D7ACD2A1}" type="pres">
      <dgm:prSet presAssocID="{0446E975-D7FE-4C6B-8ABB-270D6545AFB1}" presName="Name37" presStyleLbl="parChTrans1D2" presStyleIdx="0" presStyleCnt="2"/>
      <dgm:spPr/>
    </dgm:pt>
    <dgm:pt modelId="{CAC9AF82-EE65-44BD-AF5C-7DE8BBFA2EDC}" type="pres">
      <dgm:prSet presAssocID="{D3162CB8-F929-43B0-A1F9-40F20C23A63F}" presName="hierRoot2" presStyleCnt="0">
        <dgm:presLayoutVars>
          <dgm:hierBranch val="init"/>
        </dgm:presLayoutVars>
      </dgm:prSet>
      <dgm:spPr/>
    </dgm:pt>
    <dgm:pt modelId="{45A7CED7-566C-4E7C-9429-271489CBBB30}" type="pres">
      <dgm:prSet presAssocID="{D3162CB8-F929-43B0-A1F9-40F20C23A63F}" presName="rootComposite" presStyleCnt="0"/>
      <dgm:spPr/>
    </dgm:pt>
    <dgm:pt modelId="{43640B87-0B89-434A-8930-7FE37165A4EB}" type="pres">
      <dgm:prSet presAssocID="{D3162CB8-F929-43B0-A1F9-40F20C23A63F}" presName="rootText" presStyleLbl="node2" presStyleIdx="0" presStyleCnt="2">
        <dgm:presLayoutVars>
          <dgm:chPref val="3"/>
        </dgm:presLayoutVars>
      </dgm:prSet>
      <dgm:spPr/>
    </dgm:pt>
    <dgm:pt modelId="{F137DD02-6161-48C6-92CC-610FA937ACB6}" type="pres">
      <dgm:prSet presAssocID="{D3162CB8-F929-43B0-A1F9-40F20C23A63F}" presName="rootConnector" presStyleLbl="node2" presStyleIdx="0" presStyleCnt="2"/>
      <dgm:spPr/>
    </dgm:pt>
    <dgm:pt modelId="{7D7343AE-F96A-4F9B-ABD9-28DE33402DBE}" type="pres">
      <dgm:prSet presAssocID="{D3162CB8-F929-43B0-A1F9-40F20C23A63F}" presName="hierChild4" presStyleCnt="0"/>
      <dgm:spPr/>
    </dgm:pt>
    <dgm:pt modelId="{C96D7B61-ED7E-4E77-AF67-BE7B15F77675}" type="pres">
      <dgm:prSet presAssocID="{D3162CB8-F929-43B0-A1F9-40F20C23A63F}" presName="hierChild5" presStyleCnt="0"/>
      <dgm:spPr/>
    </dgm:pt>
    <dgm:pt modelId="{2940F4B4-AD1A-44C5-874B-D743FE9A4EC2}" type="pres">
      <dgm:prSet presAssocID="{4C91F120-6688-4CED-9E49-BD0E2A0F3BAB}" presName="Name37" presStyleLbl="parChTrans1D2" presStyleIdx="1" presStyleCnt="2"/>
      <dgm:spPr/>
    </dgm:pt>
    <dgm:pt modelId="{B5A963F4-A802-48EB-A73B-A5731EDE63E2}" type="pres">
      <dgm:prSet presAssocID="{672EEB0F-779B-4374-9855-2A37AACA51A7}" presName="hierRoot2" presStyleCnt="0">
        <dgm:presLayoutVars>
          <dgm:hierBranch val="init"/>
        </dgm:presLayoutVars>
      </dgm:prSet>
      <dgm:spPr/>
    </dgm:pt>
    <dgm:pt modelId="{4C1DA9B7-FDA7-43E1-B229-E3AEEC55E8E0}" type="pres">
      <dgm:prSet presAssocID="{672EEB0F-779B-4374-9855-2A37AACA51A7}" presName="rootComposite" presStyleCnt="0"/>
      <dgm:spPr/>
    </dgm:pt>
    <dgm:pt modelId="{D7F62D76-9B6E-41DB-8006-BA0B5945C7D8}" type="pres">
      <dgm:prSet presAssocID="{672EEB0F-779B-4374-9855-2A37AACA51A7}" presName="rootText" presStyleLbl="node2" presStyleIdx="1" presStyleCnt="2">
        <dgm:presLayoutVars>
          <dgm:chPref val="3"/>
        </dgm:presLayoutVars>
      </dgm:prSet>
      <dgm:spPr/>
    </dgm:pt>
    <dgm:pt modelId="{F0B5A329-08FE-4FDB-9438-C0678F6CE678}" type="pres">
      <dgm:prSet presAssocID="{672EEB0F-779B-4374-9855-2A37AACA51A7}" presName="rootConnector" presStyleLbl="node2" presStyleIdx="1" presStyleCnt="2"/>
      <dgm:spPr/>
    </dgm:pt>
    <dgm:pt modelId="{8AE54CFA-E9D7-4EE4-96B0-FA4D057AC58C}" type="pres">
      <dgm:prSet presAssocID="{672EEB0F-779B-4374-9855-2A37AACA51A7}" presName="hierChild4" presStyleCnt="0"/>
      <dgm:spPr/>
    </dgm:pt>
    <dgm:pt modelId="{8BDF266A-3555-4F31-985C-823E41E293BF}" type="pres">
      <dgm:prSet presAssocID="{672EEB0F-779B-4374-9855-2A37AACA51A7}" presName="hierChild5" presStyleCnt="0"/>
      <dgm:spPr/>
    </dgm:pt>
    <dgm:pt modelId="{B3AA3A0D-E88B-4A36-8624-A6DD12644970}" type="pres">
      <dgm:prSet presAssocID="{34F359A7-64FC-47EF-982B-56E41D8661DB}" presName="hierChild3" presStyleCnt="0"/>
      <dgm:spPr/>
    </dgm:pt>
  </dgm:ptLst>
  <dgm:cxnLst>
    <dgm:cxn modelId="{DFF30200-F947-4AEE-961B-305F2A860A04}" srcId="{34F359A7-64FC-47EF-982B-56E41D8661DB}" destId="{672EEB0F-779B-4374-9855-2A37AACA51A7}" srcOrd="1" destOrd="0" parTransId="{4C91F120-6688-4CED-9E49-BD0E2A0F3BAB}" sibTransId="{5836FE97-B36E-4C63-8124-43F91D56CAB0}"/>
    <dgm:cxn modelId="{9CBD7D0E-E2C7-4E67-A85E-26AB5221BB95}" type="presOf" srcId="{34F359A7-64FC-47EF-982B-56E41D8661DB}" destId="{8454C104-3300-43B6-A121-C79BA075112C}" srcOrd="1" destOrd="0" presId="urn:microsoft.com/office/officeart/2005/8/layout/orgChart1"/>
    <dgm:cxn modelId="{3C7F2B12-85F3-4F0C-A11B-6A110EBC6E3B}" srcId="{B69116D1-2CBE-4493-98FB-0DB9131C9C10}" destId="{34F359A7-64FC-47EF-982B-56E41D8661DB}" srcOrd="0" destOrd="0" parTransId="{ABBCE775-DDEE-452F-9FB9-9069DE8DB3B7}" sibTransId="{3A5A965C-8450-4623-8216-575389F56144}"/>
    <dgm:cxn modelId="{9E896A74-1627-4FFA-83D4-0702D60B0688}" srcId="{34F359A7-64FC-47EF-982B-56E41D8661DB}" destId="{D3162CB8-F929-43B0-A1F9-40F20C23A63F}" srcOrd="0" destOrd="0" parTransId="{0446E975-D7FE-4C6B-8ABB-270D6545AFB1}" sibTransId="{BDFE4EBA-75AE-4364-81F4-A19C956845B3}"/>
    <dgm:cxn modelId="{47368DB7-9F86-4881-AFCE-B79FB2899B9C}" type="presOf" srcId="{672EEB0F-779B-4374-9855-2A37AACA51A7}" destId="{F0B5A329-08FE-4FDB-9438-C0678F6CE678}" srcOrd="1" destOrd="0" presId="urn:microsoft.com/office/officeart/2005/8/layout/orgChart1"/>
    <dgm:cxn modelId="{C70EABBC-A6FA-4591-BA1A-A5B9C78A3D45}" type="presOf" srcId="{B69116D1-2CBE-4493-98FB-0DB9131C9C10}" destId="{F5485E6F-8F75-4629-BE6A-A4ABDDB30E71}" srcOrd="0" destOrd="0" presId="urn:microsoft.com/office/officeart/2005/8/layout/orgChart1"/>
    <dgm:cxn modelId="{8C249CCA-4B7B-4624-A7FD-36379ED0293E}" type="presOf" srcId="{672EEB0F-779B-4374-9855-2A37AACA51A7}" destId="{D7F62D76-9B6E-41DB-8006-BA0B5945C7D8}" srcOrd="0" destOrd="0" presId="urn:microsoft.com/office/officeart/2005/8/layout/orgChart1"/>
    <dgm:cxn modelId="{89DF5EE1-FA73-49E5-8D22-BFAF6AA6924D}" type="presOf" srcId="{D3162CB8-F929-43B0-A1F9-40F20C23A63F}" destId="{F137DD02-6161-48C6-92CC-610FA937ACB6}" srcOrd="1" destOrd="0" presId="urn:microsoft.com/office/officeart/2005/8/layout/orgChart1"/>
    <dgm:cxn modelId="{9C8B13E5-AABD-4E34-A132-DCDEE0FE064C}" type="presOf" srcId="{4C91F120-6688-4CED-9E49-BD0E2A0F3BAB}" destId="{2940F4B4-AD1A-44C5-874B-D743FE9A4EC2}" srcOrd="0" destOrd="0" presId="urn:microsoft.com/office/officeart/2005/8/layout/orgChart1"/>
    <dgm:cxn modelId="{54E263E9-6F52-4D36-86E6-55FAA99FF4F2}" type="presOf" srcId="{D3162CB8-F929-43B0-A1F9-40F20C23A63F}" destId="{43640B87-0B89-434A-8930-7FE37165A4EB}" srcOrd="0" destOrd="0" presId="urn:microsoft.com/office/officeart/2005/8/layout/orgChart1"/>
    <dgm:cxn modelId="{D27490EC-505D-48A5-9889-0F65EA96FE9A}" type="presOf" srcId="{34F359A7-64FC-47EF-982B-56E41D8661DB}" destId="{B65CF489-54E8-4848-B410-C14281170524}" srcOrd="0" destOrd="0" presId="urn:microsoft.com/office/officeart/2005/8/layout/orgChart1"/>
    <dgm:cxn modelId="{999123FE-2C42-44A7-9457-2983B578D6F1}" type="presOf" srcId="{0446E975-D7FE-4C6B-8ABB-270D6545AFB1}" destId="{362D8BD6-5AAD-487F-8570-D357D7ACD2A1}" srcOrd="0" destOrd="0" presId="urn:microsoft.com/office/officeart/2005/8/layout/orgChart1"/>
    <dgm:cxn modelId="{62B6BE26-7D01-4683-A383-668865F9077E}" type="presParOf" srcId="{F5485E6F-8F75-4629-BE6A-A4ABDDB30E71}" destId="{85B43B48-9DEA-4064-9A62-800F5E768E15}" srcOrd="0" destOrd="0" presId="urn:microsoft.com/office/officeart/2005/8/layout/orgChart1"/>
    <dgm:cxn modelId="{6114141C-743A-4F7E-BAC7-1137EBC9641A}" type="presParOf" srcId="{85B43B48-9DEA-4064-9A62-800F5E768E15}" destId="{E52B06B5-8884-494B-A9CC-B100979D0A6F}" srcOrd="0" destOrd="0" presId="urn:microsoft.com/office/officeart/2005/8/layout/orgChart1"/>
    <dgm:cxn modelId="{CA3C75B5-49E6-47E3-84E1-5D858F01707A}" type="presParOf" srcId="{E52B06B5-8884-494B-A9CC-B100979D0A6F}" destId="{B65CF489-54E8-4848-B410-C14281170524}" srcOrd="0" destOrd="0" presId="urn:microsoft.com/office/officeart/2005/8/layout/orgChart1"/>
    <dgm:cxn modelId="{3F83A1F8-C952-4DC1-A0F2-914F555ABF38}" type="presParOf" srcId="{E52B06B5-8884-494B-A9CC-B100979D0A6F}" destId="{8454C104-3300-43B6-A121-C79BA075112C}" srcOrd="1" destOrd="0" presId="urn:microsoft.com/office/officeart/2005/8/layout/orgChart1"/>
    <dgm:cxn modelId="{A9CA16BB-1DEF-4FAC-AE43-C52AB9FD37A2}" type="presParOf" srcId="{85B43B48-9DEA-4064-9A62-800F5E768E15}" destId="{7EDF2A6F-A18D-4E83-BB8B-0E6DB467D329}" srcOrd="1" destOrd="0" presId="urn:microsoft.com/office/officeart/2005/8/layout/orgChart1"/>
    <dgm:cxn modelId="{B0035A42-47F7-4DC2-89A5-2EF7B73A7442}" type="presParOf" srcId="{7EDF2A6F-A18D-4E83-BB8B-0E6DB467D329}" destId="{362D8BD6-5AAD-487F-8570-D357D7ACD2A1}" srcOrd="0" destOrd="0" presId="urn:microsoft.com/office/officeart/2005/8/layout/orgChart1"/>
    <dgm:cxn modelId="{5B3D95EA-0095-46C5-AE04-6BF1357D962A}" type="presParOf" srcId="{7EDF2A6F-A18D-4E83-BB8B-0E6DB467D329}" destId="{CAC9AF82-EE65-44BD-AF5C-7DE8BBFA2EDC}" srcOrd="1" destOrd="0" presId="urn:microsoft.com/office/officeart/2005/8/layout/orgChart1"/>
    <dgm:cxn modelId="{C7A2146B-37B6-40D4-BBE8-A64E5F7EA402}" type="presParOf" srcId="{CAC9AF82-EE65-44BD-AF5C-7DE8BBFA2EDC}" destId="{45A7CED7-566C-4E7C-9429-271489CBBB30}" srcOrd="0" destOrd="0" presId="urn:microsoft.com/office/officeart/2005/8/layout/orgChart1"/>
    <dgm:cxn modelId="{AD5D5280-5D0D-4559-ACA1-2E01116B83E5}" type="presParOf" srcId="{45A7CED7-566C-4E7C-9429-271489CBBB30}" destId="{43640B87-0B89-434A-8930-7FE37165A4EB}" srcOrd="0" destOrd="0" presId="urn:microsoft.com/office/officeart/2005/8/layout/orgChart1"/>
    <dgm:cxn modelId="{EFE385AB-DCF6-485B-8324-45E502CCCF22}" type="presParOf" srcId="{45A7CED7-566C-4E7C-9429-271489CBBB30}" destId="{F137DD02-6161-48C6-92CC-610FA937ACB6}" srcOrd="1" destOrd="0" presId="urn:microsoft.com/office/officeart/2005/8/layout/orgChart1"/>
    <dgm:cxn modelId="{283515AA-17ED-4C00-9EED-20C993F417CE}" type="presParOf" srcId="{CAC9AF82-EE65-44BD-AF5C-7DE8BBFA2EDC}" destId="{7D7343AE-F96A-4F9B-ABD9-28DE33402DBE}" srcOrd="1" destOrd="0" presId="urn:microsoft.com/office/officeart/2005/8/layout/orgChart1"/>
    <dgm:cxn modelId="{100F2532-82B2-44CC-8BAA-958B5E0DB47B}" type="presParOf" srcId="{CAC9AF82-EE65-44BD-AF5C-7DE8BBFA2EDC}" destId="{C96D7B61-ED7E-4E77-AF67-BE7B15F77675}" srcOrd="2" destOrd="0" presId="urn:microsoft.com/office/officeart/2005/8/layout/orgChart1"/>
    <dgm:cxn modelId="{AC006023-B9C8-453C-B3A4-CAB6E3564B51}" type="presParOf" srcId="{7EDF2A6F-A18D-4E83-BB8B-0E6DB467D329}" destId="{2940F4B4-AD1A-44C5-874B-D743FE9A4EC2}" srcOrd="2" destOrd="0" presId="urn:microsoft.com/office/officeart/2005/8/layout/orgChart1"/>
    <dgm:cxn modelId="{DDD2EB02-34A9-48C5-9B54-2497D6EBDAC0}" type="presParOf" srcId="{7EDF2A6F-A18D-4E83-BB8B-0E6DB467D329}" destId="{B5A963F4-A802-48EB-A73B-A5731EDE63E2}" srcOrd="3" destOrd="0" presId="urn:microsoft.com/office/officeart/2005/8/layout/orgChart1"/>
    <dgm:cxn modelId="{8D09C949-E519-436D-AF95-5258178A0D63}" type="presParOf" srcId="{B5A963F4-A802-48EB-A73B-A5731EDE63E2}" destId="{4C1DA9B7-FDA7-43E1-B229-E3AEEC55E8E0}" srcOrd="0" destOrd="0" presId="urn:microsoft.com/office/officeart/2005/8/layout/orgChart1"/>
    <dgm:cxn modelId="{9E6CB935-EDF0-4ACC-BF03-DE4F4804AE8C}" type="presParOf" srcId="{4C1DA9B7-FDA7-43E1-B229-E3AEEC55E8E0}" destId="{D7F62D76-9B6E-41DB-8006-BA0B5945C7D8}" srcOrd="0" destOrd="0" presId="urn:microsoft.com/office/officeart/2005/8/layout/orgChart1"/>
    <dgm:cxn modelId="{0B70289A-8575-4387-A532-2DBAABAD12C2}" type="presParOf" srcId="{4C1DA9B7-FDA7-43E1-B229-E3AEEC55E8E0}" destId="{F0B5A329-08FE-4FDB-9438-C0678F6CE678}" srcOrd="1" destOrd="0" presId="urn:microsoft.com/office/officeart/2005/8/layout/orgChart1"/>
    <dgm:cxn modelId="{A210B38F-058A-4678-A136-BF3659D75524}" type="presParOf" srcId="{B5A963F4-A802-48EB-A73B-A5731EDE63E2}" destId="{8AE54CFA-E9D7-4EE4-96B0-FA4D057AC58C}" srcOrd="1" destOrd="0" presId="urn:microsoft.com/office/officeart/2005/8/layout/orgChart1"/>
    <dgm:cxn modelId="{90260A12-FB49-4D74-AE35-B264A9941A3B}" type="presParOf" srcId="{B5A963F4-A802-48EB-A73B-A5731EDE63E2}" destId="{8BDF266A-3555-4F31-985C-823E41E293BF}" srcOrd="2" destOrd="0" presId="urn:microsoft.com/office/officeart/2005/8/layout/orgChart1"/>
    <dgm:cxn modelId="{E0397493-9C2E-4707-AD32-D13B019C63A2}" type="presParOf" srcId="{85B43B48-9DEA-4064-9A62-800F5E768E15}" destId="{B3AA3A0D-E88B-4A36-8624-A6DD1264497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923581-7437-4D1E-BDA1-51616B9ECE46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88695E8-DB4A-44C6-9EC2-DFA8004C513C}">
      <dgm:prSet phldrT="[Texte]" custT="1"/>
      <dgm:spPr/>
      <dgm:t>
        <a:bodyPr/>
        <a:lstStyle/>
        <a:p>
          <a:r>
            <a:rPr lang="fr-FR" sz="1400" b="1" dirty="0"/>
            <a:t>2008-12 Pilotes / options</a:t>
          </a:r>
        </a:p>
      </dgm:t>
    </dgm:pt>
    <dgm:pt modelId="{5ABCF935-085A-4CC2-9482-557957C387C4}" type="parTrans" cxnId="{18802887-20AC-419F-B568-5AF4A8013E1A}">
      <dgm:prSet/>
      <dgm:spPr/>
      <dgm:t>
        <a:bodyPr/>
        <a:lstStyle/>
        <a:p>
          <a:endParaRPr lang="fr-FR" sz="2400" b="1"/>
        </a:p>
      </dgm:t>
    </dgm:pt>
    <dgm:pt modelId="{632E9083-F6E1-451B-A355-C12C835F6795}" type="sibTrans" cxnId="{18802887-20AC-419F-B568-5AF4A8013E1A}">
      <dgm:prSet/>
      <dgm:spPr/>
      <dgm:t>
        <a:bodyPr/>
        <a:lstStyle/>
        <a:p>
          <a:endParaRPr lang="fr-FR" sz="2400" b="1"/>
        </a:p>
      </dgm:t>
    </dgm:pt>
    <dgm:pt modelId="{4A8C9D16-3C03-4904-9F85-2DD360181F09}">
      <dgm:prSet phldrT="[Texte]" custT="1"/>
      <dgm:spPr/>
      <dgm:t>
        <a:bodyPr/>
        <a:lstStyle/>
        <a:p>
          <a:r>
            <a:rPr lang="fr-FR" sz="1400" b="1" dirty="0"/>
            <a:t>2012 </a:t>
          </a:r>
        </a:p>
        <a:p>
          <a:r>
            <a:rPr lang="fr-FR" sz="1400" b="1" dirty="0"/>
            <a:t>4h </a:t>
          </a:r>
        </a:p>
        <a:p>
          <a:r>
            <a:rPr lang="fr-FR" sz="1400" b="1" dirty="0"/>
            <a:t>(</a:t>
          </a:r>
          <a:r>
            <a:rPr lang="fr-FR" sz="1400" b="1" dirty="0" err="1"/>
            <a:t>Binome</a:t>
          </a:r>
          <a:r>
            <a:rPr lang="fr-FR" sz="1400" b="1" dirty="0"/>
            <a:t>)</a:t>
          </a:r>
        </a:p>
      </dgm:t>
    </dgm:pt>
    <dgm:pt modelId="{E56ECD5B-592D-40A3-A7F9-D981E82A3641}" type="parTrans" cxnId="{33F69343-43A2-4DB0-B46D-701FAA4B939C}">
      <dgm:prSet/>
      <dgm:spPr/>
      <dgm:t>
        <a:bodyPr/>
        <a:lstStyle/>
        <a:p>
          <a:endParaRPr lang="fr-FR" sz="2400" b="1"/>
        </a:p>
      </dgm:t>
    </dgm:pt>
    <dgm:pt modelId="{E044A373-3E1C-4EE7-9416-D324554D820F}" type="sibTrans" cxnId="{33F69343-43A2-4DB0-B46D-701FAA4B939C}">
      <dgm:prSet/>
      <dgm:spPr/>
      <dgm:t>
        <a:bodyPr/>
        <a:lstStyle/>
        <a:p>
          <a:endParaRPr lang="fr-FR" sz="2400" b="1"/>
        </a:p>
      </dgm:t>
    </dgm:pt>
    <dgm:pt modelId="{0BF133F6-0750-4AF8-A219-F98CEE50F1F0}">
      <dgm:prSet phldrT="[Texte]" custT="1"/>
      <dgm:spPr/>
      <dgm:t>
        <a:bodyPr/>
        <a:lstStyle/>
        <a:p>
          <a:r>
            <a:rPr lang="fr-FR" sz="1400" b="1" dirty="0"/>
            <a:t>2013 </a:t>
          </a:r>
        </a:p>
        <a:p>
          <a:r>
            <a:rPr lang="fr-FR" sz="1400" b="1" dirty="0"/>
            <a:t>10h </a:t>
          </a:r>
        </a:p>
        <a:p>
          <a:r>
            <a:rPr lang="fr-FR" sz="1400" b="1" dirty="0"/>
            <a:t>(+ Jeux de rôle)</a:t>
          </a:r>
        </a:p>
      </dgm:t>
    </dgm:pt>
    <dgm:pt modelId="{DC1343BA-5B97-40B0-ACA1-B6C3D7B64D04}" type="parTrans" cxnId="{796E351F-FFAB-429A-BA9D-FE26974E35C3}">
      <dgm:prSet/>
      <dgm:spPr/>
      <dgm:t>
        <a:bodyPr/>
        <a:lstStyle/>
        <a:p>
          <a:endParaRPr lang="fr-FR" sz="2400" b="1"/>
        </a:p>
      </dgm:t>
    </dgm:pt>
    <dgm:pt modelId="{408C65B4-1D91-46EF-B42B-16C4D6899CF8}" type="sibTrans" cxnId="{796E351F-FFAB-429A-BA9D-FE26974E35C3}">
      <dgm:prSet/>
      <dgm:spPr/>
      <dgm:t>
        <a:bodyPr/>
        <a:lstStyle/>
        <a:p>
          <a:endParaRPr lang="fr-FR" sz="2400" b="1"/>
        </a:p>
      </dgm:t>
    </dgm:pt>
    <dgm:pt modelId="{236DB3D0-CCA6-4594-B8DA-C359C78C7C59}">
      <dgm:prSet phldrT="[Texte]" custT="1"/>
      <dgm:spPr/>
      <dgm:t>
        <a:bodyPr/>
        <a:lstStyle/>
        <a:p>
          <a:r>
            <a:rPr lang="fr-FR" sz="1400" b="1" dirty="0"/>
            <a:t>2014 </a:t>
          </a:r>
        </a:p>
        <a:p>
          <a:r>
            <a:rPr lang="fr-FR" sz="1400" b="1" dirty="0"/>
            <a:t>16h </a:t>
          </a:r>
        </a:p>
        <a:p>
          <a:r>
            <a:rPr lang="fr-FR" sz="1400" b="1" dirty="0"/>
            <a:t>(+ Ecoute)</a:t>
          </a:r>
        </a:p>
        <a:p>
          <a:r>
            <a:rPr lang="fr-FR" sz="1400" b="1" dirty="0"/>
            <a:t>Examen SIDES</a:t>
          </a:r>
        </a:p>
      </dgm:t>
    </dgm:pt>
    <dgm:pt modelId="{931E953A-AC56-4322-A074-EB331C72B656}" type="parTrans" cxnId="{F64812D6-6AF4-48E7-AFDF-54065666BE55}">
      <dgm:prSet/>
      <dgm:spPr/>
      <dgm:t>
        <a:bodyPr/>
        <a:lstStyle/>
        <a:p>
          <a:endParaRPr lang="fr-FR" sz="2400" b="1"/>
        </a:p>
      </dgm:t>
    </dgm:pt>
    <dgm:pt modelId="{C591C08C-F27F-44D8-8071-72E61FE6C08D}" type="sibTrans" cxnId="{F64812D6-6AF4-48E7-AFDF-54065666BE55}">
      <dgm:prSet/>
      <dgm:spPr/>
      <dgm:t>
        <a:bodyPr/>
        <a:lstStyle/>
        <a:p>
          <a:endParaRPr lang="fr-FR" sz="2400" b="1"/>
        </a:p>
      </dgm:t>
    </dgm:pt>
    <dgm:pt modelId="{A92DC12A-B44D-4310-B922-2A3CD8B65A99}">
      <dgm:prSet phldrT="[Texte]" custT="1"/>
      <dgm:spPr/>
      <dgm:t>
        <a:bodyPr/>
        <a:lstStyle/>
        <a:p>
          <a:r>
            <a:rPr lang="fr-FR" sz="1400" b="1" dirty="0"/>
            <a:t>2016 </a:t>
          </a:r>
        </a:p>
        <a:p>
          <a:r>
            <a:rPr lang="fr-FR" sz="1400" b="1" dirty="0"/>
            <a:t>Examen face </a:t>
          </a:r>
          <a:r>
            <a:rPr lang="fr-FR" sz="1400" b="1" dirty="0" err="1"/>
            <a:t>face</a:t>
          </a:r>
          <a:r>
            <a:rPr lang="fr-FR" sz="1400" b="1" dirty="0"/>
            <a:t> CCCFI</a:t>
          </a:r>
        </a:p>
      </dgm:t>
    </dgm:pt>
    <dgm:pt modelId="{B0551D8E-1B43-4FA4-9E09-7EB3EB8BE0F9}" type="parTrans" cxnId="{D358705F-2E8F-429E-8C78-C9F812FCA89A}">
      <dgm:prSet/>
      <dgm:spPr/>
      <dgm:t>
        <a:bodyPr/>
        <a:lstStyle/>
        <a:p>
          <a:endParaRPr lang="fr-FR" sz="2400" b="1"/>
        </a:p>
      </dgm:t>
    </dgm:pt>
    <dgm:pt modelId="{7C200041-6542-4214-BA4C-89EE8CCC1717}" type="sibTrans" cxnId="{D358705F-2E8F-429E-8C78-C9F812FCA89A}">
      <dgm:prSet/>
      <dgm:spPr/>
      <dgm:t>
        <a:bodyPr/>
        <a:lstStyle/>
        <a:p>
          <a:endParaRPr lang="fr-FR" sz="2400" b="1"/>
        </a:p>
      </dgm:t>
    </dgm:pt>
    <dgm:pt modelId="{B5E0207A-47A5-4E17-BAFD-1D3D8A1A3ACD}">
      <dgm:prSet phldrT="[Texte]" custT="1"/>
      <dgm:spPr/>
      <dgm:t>
        <a:bodyPr/>
        <a:lstStyle/>
        <a:p>
          <a:r>
            <a:rPr lang="fr-FR" sz="1400" b="1" dirty="0"/>
            <a:t>2017 </a:t>
          </a:r>
        </a:p>
        <a:p>
          <a:r>
            <a:rPr lang="fr-FR" sz="1400" b="1" dirty="0"/>
            <a:t>22h </a:t>
          </a:r>
        </a:p>
        <a:p>
          <a:r>
            <a:rPr lang="fr-FR" sz="1400" b="1" dirty="0"/>
            <a:t>(+ </a:t>
          </a:r>
          <a:r>
            <a:rPr lang="fr-FR" sz="1400" b="1" dirty="0" err="1"/>
            <a:t>PréMed</a:t>
          </a:r>
          <a:r>
            <a:rPr lang="fr-FR" sz="1400" b="1" dirty="0"/>
            <a:t> et annonce VIH)</a:t>
          </a:r>
        </a:p>
      </dgm:t>
    </dgm:pt>
    <dgm:pt modelId="{5522C4BD-1D63-4FFA-8C12-98CD597A19FD}" type="parTrans" cxnId="{24BCF33E-C352-488B-A9DD-823467AC8B61}">
      <dgm:prSet/>
      <dgm:spPr/>
      <dgm:t>
        <a:bodyPr/>
        <a:lstStyle/>
        <a:p>
          <a:endParaRPr lang="fr-FR" sz="2400" b="1"/>
        </a:p>
      </dgm:t>
    </dgm:pt>
    <dgm:pt modelId="{69D11A3B-8134-4367-BDCD-B4BBA10ED24B}" type="sibTrans" cxnId="{24BCF33E-C352-488B-A9DD-823467AC8B61}">
      <dgm:prSet/>
      <dgm:spPr/>
      <dgm:t>
        <a:bodyPr/>
        <a:lstStyle/>
        <a:p>
          <a:endParaRPr lang="fr-FR" sz="2400" b="1"/>
        </a:p>
      </dgm:t>
    </dgm:pt>
    <dgm:pt modelId="{4688783A-2C6C-4DD7-AFA3-2D06A0B56014}">
      <dgm:prSet phldrT="[Texte]" custT="1"/>
      <dgm:spPr/>
      <dgm:t>
        <a:bodyPr/>
        <a:lstStyle/>
        <a:p>
          <a:r>
            <a:rPr lang="fr-FR" sz="1400" b="1" dirty="0"/>
            <a:t>2018</a:t>
          </a:r>
        </a:p>
        <a:p>
          <a:r>
            <a:rPr lang="fr-FR" sz="1400" b="1" dirty="0"/>
            <a:t>22h</a:t>
          </a:r>
        </a:p>
        <a:p>
          <a:r>
            <a:rPr lang="fr-FR" sz="1400" b="1" dirty="0"/>
            <a:t>(Jeux de rôle avec IFSI : option)</a:t>
          </a:r>
        </a:p>
      </dgm:t>
    </dgm:pt>
    <dgm:pt modelId="{048FCC80-CC6F-420E-9AB8-063B70EE989E}" type="parTrans" cxnId="{6559DD79-12F2-433D-BE6D-D343FB487372}">
      <dgm:prSet/>
      <dgm:spPr/>
      <dgm:t>
        <a:bodyPr/>
        <a:lstStyle/>
        <a:p>
          <a:endParaRPr lang="fr-FR"/>
        </a:p>
      </dgm:t>
    </dgm:pt>
    <dgm:pt modelId="{97847501-EE23-4D8D-8317-0E63F7E4C3F1}" type="sibTrans" cxnId="{6559DD79-12F2-433D-BE6D-D343FB487372}">
      <dgm:prSet/>
      <dgm:spPr/>
      <dgm:t>
        <a:bodyPr/>
        <a:lstStyle/>
        <a:p>
          <a:endParaRPr lang="fr-FR"/>
        </a:p>
      </dgm:t>
    </dgm:pt>
    <dgm:pt modelId="{5F9BEB2B-6DD6-40A2-AB69-0DCA53DA666C}">
      <dgm:prSet phldrT="[Texte]" custT="1"/>
      <dgm:spPr/>
      <dgm:t>
        <a:bodyPr/>
        <a:lstStyle/>
        <a:p>
          <a:r>
            <a:rPr lang="fr-FR" sz="1400" b="1" dirty="0"/>
            <a:t>2019 </a:t>
          </a:r>
        </a:p>
        <a:p>
          <a:r>
            <a:rPr lang="fr-FR" sz="1400" b="1" dirty="0"/>
            <a:t>26h (+</a:t>
          </a:r>
        </a:p>
        <a:p>
          <a:r>
            <a:rPr lang="fr-FR" sz="1400" b="1" dirty="0"/>
            <a:t>évaluation 5</a:t>
          </a:r>
          <a:r>
            <a:rPr lang="fr-FR" sz="1400" b="1" baseline="30000" dirty="0"/>
            <a:t>e</a:t>
          </a:r>
          <a:r>
            <a:rPr lang="fr-FR" sz="1400" b="1" dirty="0"/>
            <a:t> année et </a:t>
          </a:r>
          <a:r>
            <a:rPr lang="fr-FR" sz="1400" b="1" dirty="0" err="1"/>
            <a:t>TeRe</a:t>
          </a:r>
          <a:r>
            <a:rPr lang="fr-FR" sz="1400" b="1" dirty="0"/>
            <a:t>)</a:t>
          </a:r>
        </a:p>
      </dgm:t>
    </dgm:pt>
    <dgm:pt modelId="{799C2511-2074-4D66-A48E-55D187CB5CF9}" type="parTrans" cxnId="{92A81EA7-F9F5-4002-9ECB-B12DCA19EF73}">
      <dgm:prSet/>
      <dgm:spPr/>
      <dgm:t>
        <a:bodyPr/>
        <a:lstStyle/>
        <a:p>
          <a:endParaRPr lang="fr-FR"/>
        </a:p>
      </dgm:t>
    </dgm:pt>
    <dgm:pt modelId="{8431410E-4A25-48F2-A5F0-A25EBCDCAC35}" type="sibTrans" cxnId="{92A81EA7-F9F5-4002-9ECB-B12DCA19EF73}">
      <dgm:prSet/>
      <dgm:spPr/>
      <dgm:t>
        <a:bodyPr/>
        <a:lstStyle/>
        <a:p>
          <a:endParaRPr lang="fr-FR"/>
        </a:p>
      </dgm:t>
    </dgm:pt>
    <dgm:pt modelId="{934D823C-E3C6-4480-883B-36015F7D4771}">
      <dgm:prSet phldrT="[Texte]" custT="1"/>
      <dgm:spPr/>
      <dgm:t>
        <a:bodyPr/>
        <a:lstStyle/>
        <a:p>
          <a:r>
            <a:rPr lang="fr-FR" sz="1400" b="1" dirty="0"/>
            <a:t>2021      46h    (R2C)</a:t>
          </a:r>
        </a:p>
      </dgm:t>
    </dgm:pt>
    <dgm:pt modelId="{6DA23E22-95F8-492A-9FCF-97281FF378CD}" type="parTrans" cxnId="{28444E8F-DD54-4363-BEE4-1221A29C679C}">
      <dgm:prSet/>
      <dgm:spPr/>
      <dgm:t>
        <a:bodyPr/>
        <a:lstStyle/>
        <a:p>
          <a:endParaRPr lang="fr-FR"/>
        </a:p>
      </dgm:t>
    </dgm:pt>
    <dgm:pt modelId="{3DB7C399-063C-4558-9D2F-A91A06E553C6}" type="sibTrans" cxnId="{28444E8F-DD54-4363-BEE4-1221A29C679C}">
      <dgm:prSet/>
      <dgm:spPr/>
      <dgm:t>
        <a:bodyPr/>
        <a:lstStyle/>
        <a:p>
          <a:endParaRPr lang="fr-FR"/>
        </a:p>
      </dgm:t>
    </dgm:pt>
    <dgm:pt modelId="{4551D869-F29A-43A8-BEB7-1EF8E2248B34}" type="pres">
      <dgm:prSet presAssocID="{B7923581-7437-4D1E-BDA1-51616B9ECE46}" presName="rootnode" presStyleCnt="0">
        <dgm:presLayoutVars>
          <dgm:chMax/>
          <dgm:chPref/>
          <dgm:dir/>
          <dgm:animLvl val="lvl"/>
        </dgm:presLayoutVars>
      </dgm:prSet>
      <dgm:spPr/>
    </dgm:pt>
    <dgm:pt modelId="{886B005F-A761-4FFE-8174-50A29EA29541}" type="pres">
      <dgm:prSet presAssocID="{F88695E8-DB4A-44C6-9EC2-DFA8004C513C}" presName="composite" presStyleCnt="0"/>
      <dgm:spPr/>
    </dgm:pt>
    <dgm:pt modelId="{9D2B24C7-14C9-4D22-99DA-32A6E3F35C26}" type="pres">
      <dgm:prSet presAssocID="{F88695E8-DB4A-44C6-9EC2-DFA8004C513C}" presName="LShape" presStyleLbl="alignNode1" presStyleIdx="0" presStyleCnt="17"/>
      <dgm:spPr>
        <a:solidFill>
          <a:srgbClr val="00B0F0"/>
        </a:solidFill>
      </dgm:spPr>
    </dgm:pt>
    <dgm:pt modelId="{ECAED29B-672C-4C8D-B854-DE25EDBEA12F}" type="pres">
      <dgm:prSet presAssocID="{F88695E8-DB4A-44C6-9EC2-DFA8004C513C}" presName="ParentText" presStyleLbl="revTx" presStyleIdx="0" presStyleCnt="9">
        <dgm:presLayoutVars>
          <dgm:chMax val="0"/>
          <dgm:chPref val="0"/>
          <dgm:bulletEnabled val="1"/>
        </dgm:presLayoutVars>
      </dgm:prSet>
      <dgm:spPr/>
    </dgm:pt>
    <dgm:pt modelId="{57D37DE6-67BF-42EF-B876-14E5DD3F0AF9}" type="pres">
      <dgm:prSet presAssocID="{F88695E8-DB4A-44C6-9EC2-DFA8004C513C}" presName="Triangle" presStyleLbl="alignNode1" presStyleIdx="1" presStyleCnt="17"/>
      <dgm:spPr/>
    </dgm:pt>
    <dgm:pt modelId="{B6E447DC-53DE-45B2-AB9D-5259A2DC8089}" type="pres">
      <dgm:prSet presAssocID="{632E9083-F6E1-451B-A355-C12C835F6795}" presName="sibTrans" presStyleCnt="0"/>
      <dgm:spPr/>
    </dgm:pt>
    <dgm:pt modelId="{08EE3782-EDA1-48E2-997A-C437E685554B}" type="pres">
      <dgm:prSet presAssocID="{632E9083-F6E1-451B-A355-C12C835F6795}" presName="space" presStyleCnt="0"/>
      <dgm:spPr/>
    </dgm:pt>
    <dgm:pt modelId="{1FA79CD7-A3EE-4967-BF2E-D65A6838DA64}" type="pres">
      <dgm:prSet presAssocID="{4A8C9D16-3C03-4904-9F85-2DD360181F09}" presName="composite" presStyleCnt="0"/>
      <dgm:spPr/>
    </dgm:pt>
    <dgm:pt modelId="{BA36D6B2-7BCE-4103-8CA9-37A951413501}" type="pres">
      <dgm:prSet presAssocID="{4A8C9D16-3C03-4904-9F85-2DD360181F09}" presName="LShape" presStyleLbl="alignNode1" presStyleIdx="2" presStyleCnt="17"/>
      <dgm:spPr>
        <a:solidFill>
          <a:srgbClr val="00B0F0"/>
        </a:solidFill>
      </dgm:spPr>
    </dgm:pt>
    <dgm:pt modelId="{283E4832-20B5-453F-94D0-E0759D894990}" type="pres">
      <dgm:prSet presAssocID="{4A8C9D16-3C03-4904-9F85-2DD360181F09}" presName="ParentText" presStyleLbl="revTx" presStyleIdx="1" presStyleCnt="9">
        <dgm:presLayoutVars>
          <dgm:chMax val="0"/>
          <dgm:chPref val="0"/>
          <dgm:bulletEnabled val="1"/>
        </dgm:presLayoutVars>
      </dgm:prSet>
      <dgm:spPr/>
    </dgm:pt>
    <dgm:pt modelId="{6269F391-5000-4AC6-AD2E-BC301109704D}" type="pres">
      <dgm:prSet presAssocID="{4A8C9D16-3C03-4904-9F85-2DD360181F09}" presName="Triangle" presStyleLbl="alignNode1" presStyleIdx="3" presStyleCnt="17"/>
      <dgm:spPr/>
    </dgm:pt>
    <dgm:pt modelId="{846A15D5-FBEC-42F6-A78E-605E5310787B}" type="pres">
      <dgm:prSet presAssocID="{E044A373-3E1C-4EE7-9416-D324554D820F}" presName="sibTrans" presStyleCnt="0"/>
      <dgm:spPr/>
    </dgm:pt>
    <dgm:pt modelId="{D994F6DA-29A4-462E-896A-B57BADEAD68A}" type="pres">
      <dgm:prSet presAssocID="{E044A373-3E1C-4EE7-9416-D324554D820F}" presName="space" presStyleCnt="0"/>
      <dgm:spPr/>
    </dgm:pt>
    <dgm:pt modelId="{E8157DA5-FEFB-4AFD-92AE-6CD557683D8A}" type="pres">
      <dgm:prSet presAssocID="{0BF133F6-0750-4AF8-A219-F98CEE50F1F0}" presName="composite" presStyleCnt="0"/>
      <dgm:spPr/>
    </dgm:pt>
    <dgm:pt modelId="{570D08C4-E49C-4906-92E5-90B1C406D86A}" type="pres">
      <dgm:prSet presAssocID="{0BF133F6-0750-4AF8-A219-F98CEE50F1F0}" presName="LShape" presStyleLbl="alignNode1" presStyleIdx="4" presStyleCnt="17"/>
      <dgm:spPr>
        <a:solidFill>
          <a:srgbClr val="00B0F0"/>
        </a:solidFill>
      </dgm:spPr>
    </dgm:pt>
    <dgm:pt modelId="{30844961-B336-420E-974A-1FF164027AE0}" type="pres">
      <dgm:prSet presAssocID="{0BF133F6-0750-4AF8-A219-F98CEE50F1F0}" presName="ParentText" presStyleLbl="revTx" presStyleIdx="2" presStyleCnt="9">
        <dgm:presLayoutVars>
          <dgm:chMax val="0"/>
          <dgm:chPref val="0"/>
          <dgm:bulletEnabled val="1"/>
        </dgm:presLayoutVars>
      </dgm:prSet>
      <dgm:spPr/>
    </dgm:pt>
    <dgm:pt modelId="{4B03A35A-E3CE-435E-B3AF-46A9113DB47A}" type="pres">
      <dgm:prSet presAssocID="{0BF133F6-0750-4AF8-A219-F98CEE50F1F0}" presName="Triangle" presStyleLbl="alignNode1" presStyleIdx="5" presStyleCnt="17"/>
      <dgm:spPr/>
    </dgm:pt>
    <dgm:pt modelId="{766A4443-52C3-4462-A9F6-6B5348243EDA}" type="pres">
      <dgm:prSet presAssocID="{408C65B4-1D91-46EF-B42B-16C4D6899CF8}" presName="sibTrans" presStyleCnt="0"/>
      <dgm:spPr/>
    </dgm:pt>
    <dgm:pt modelId="{661A7569-0EEB-4D79-BE6A-5B25056DBDF8}" type="pres">
      <dgm:prSet presAssocID="{408C65B4-1D91-46EF-B42B-16C4D6899CF8}" presName="space" presStyleCnt="0"/>
      <dgm:spPr/>
    </dgm:pt>
    <dgm:pt modelId="{AA2E97CC-75D1-438C-A719-EA31FCC9282D}" type="pres">
      <dgm:prSet presAssocID="{236DB3D0-CCA6-4594-B8DA-C359C78C7C59}" presName="composite" presStyleCnt="0"/>
      <dgm:spPr/>
    </dgm:pt>
    <dgm:pt modelId="{C45D5C21-4DDA-479E-A070-52107CC61C07}" type="pres">
      <dgm:prSet presAssocID="{236DB3D0-CCA6-4594-B8DA-C359C78C7C59}" presName="LShape" presStyleLbl="alignNode1" presStyleIdx="6" presStyleCnt="17"/>
      <dgm:spPr>
        <a:solidFill>
          <a:srgbClr val="00B0F0"/>
        </a:solidFill>
      </dgm:spPr>
    </dgm:pt>
    <dgm:pt modelId="{283776C6-9F9A-4C2E-A928-8537D221F65B}" type="pres">
      <dgm:prSet presAssocID="{236DB3D0-CCA6-4594-B8DA-C359C78C7C59}" presName="ParentText" presStyleLbl="revTx" presStyleIdx="3" presStyleCnt="9">
        <dgm:presLayoutVars>
          <dgm:chMax val="0"/>
          <dgm:chPref val="0"/>
          <dgm:bulletEnabled val="1"/>
        </dgm:presLayoutVars>
      </dgm:prSet>
      <dgm:spPr/>
    </dgm:pt>
    <dgm:pt modelId="{E20B0FE7-636F-44BB-8041-43A7F8563123}" type="pres">
      <dgm:prSet presAssocID="{236DB3D0-CCA6-4594-B8DA-C359C78C7C59}" presName="Triangle" presStyleLbl="alignNode1" presStyleIdx="7" presStyleCnt="17"/>
      <dgm:spPr/>
    </dgm:pt>
    <dgm:pt modelId="{437AF59A-8DFE-4A56-919D-C93FA33A15B5}" type="pres">
      <dgm:prSet presAssocID="{C591C08C-F27F-44D8-8071-72E61FE6C08D}" presName="sibTrans" presStyleCnt="0"/>
      <dgm:spPr/>
    </dgm:pt>
    <dgm:pt modelId="{EF175690-0838-4F35-AAA7-7DEB04D9C4D3}" type="pres">
      <dgm:prSet presAssocID="{C591C08C-F27F-44D8-8071-72E61FE6C08D}" presName="space" presStyleCnt="0"/>
      <dgm:spPr/>
    </dgm:pt>
    <dgm:pt modelId="{9EBB7985-3493-4407-AF8F-18BF6DB8053D}" type="pres">
      <dgm:prSet presAssocID="{A92DC12A-B44D-4310-B922-2A3CD8B65A99}" presName="composite" presStyleCnt="0"/>
      <dgm:spPr/>
    </dgm:pt>
    <dgm:pt modelId="{4704B984-3E60-47FB-99EA-FACDFFDEAAE9}" type="pres">
      <dgm:prSet presAssocID="{A92DC12A-B44D-4310-B922-2A3CD8B65A99}" presName="LShape" presStyleLbl="alignNode1" presStyleIdx="8" presStyleCnt="17"/>
      <dgm:spPr>
        <a:solidFill>
          <a:srgbClr val="00B0F0"/>
        </a:solidFill>
      </dgm:spPr>
    </dgm:pt>
    <dgm:pt modelId="{7B36E258-718D-4834-A569-4CB0D8F3F592}" type="pres">
      <dgm:prSet presAssocID="{A92DC12A-B44D-4310-B922-2A3CD8B65A99}" presName="ParentText" presStyleLbl="revTx" presStyleIdx="4" presStyleCnt="9">
        <dgm:presLayoutVars>
          <dgm:chMax val="0"/>
          <dgm:chPref val="0"/>
          <dgm:bulletEnabled val="1"/>
        </dgm:presLayoutVars>
      </dgm:prSet>
      <dgm:spPr/>
    </dgm:pt>
    <dgm:pt modelId="{F80B88E9-5E17-4109-824C-45103A0036C0}" type="pres">
      <dgm:prSet presAssocID="{A92DC12A-B44D-4310-B922-2A3CD8B65A99}" presName="Triangle" presStyleLbl="alignNode1" presStyleIdx="9" presStyleCnt="17"/>
      <dgm:spPr/>
    </dgm:pt>
    <dgm:pt modelId="{C96F39FE-0B12-4891-A0E4-2D1060C953B4}" type="pres">
      <dgm:prSet presAssocID="{7C200041-6542-4214-BA4C-89EE8CCC1717}" presName="sibTrans" presStyleCnt="0"/>
      <dgm:spPr/>
    </dgm:pt>
    <dgm:pt modelId="{642E4957-1681-48BD-8134-2F1252F86BE1}" type="pres">
      <dgm:prSet presAssocID="{7C200041-6542-4214-BA4C-89EE8CCC1717}" presName="space" presStyleCnt="0"/>
      <dgm:spPr/>
    </dgm:pt>
    <dgm:pt modelId="{71B803AF-C67B-4741-ADFB-4EA3D6985461}" type="pres">
      <dgm:prSet presAssocID="{B5E0207A-47A5-4E17-BAFD-1D3D8A1A3ACD}" presName="composite" presStyleCnt="0"/>
      <dgm:spPr/>
    </dgm:pt>
    <dgm:pt modelId="{26E69C7E-323C-43B6-A2C6-1240346BEABE}" type="pres">
      <dgm:prSet presAssocID="{B5E0207A-47A5-4E17-BAFD-1D3D8A1A3ACD}" presName="LShape" presStyleLbl="alignNode1" presStyleIdx="10" presStyleCnt="17"/>
      <dgm:spPr>
        <a:solidFill>
          <a:srgbClr val="00B0F0"/>
        </a:solidFill>
      </dgm:spPr>
    </dgm:pt>
    <dgm:pt modelId="{F780BFD2-D84C-4803-B367-A88F7010F39D}" type="pres">
      <dgm:prSet presAssocID="{B5E0207A-47A5-4E17-BAFD-1D3D8A1A3ACD}" presName="ParentText" presStyleLbl="revTx" presStyleIdx="5" presStyleCnt="9">
        <dgm:presLayoutVars>
          <dgm:chMax val="0"/>
          <dgm:chPref val="0"/>
          <dgm:bulletEnabled val="1"/>
        </dgm:presLayoutVars>
      </dgm:prSet>
      <dgm:spPr/>
    </dgm:pt>
    <dgm:pt modelId="{90897CD2-8965-44B3-94B0-589ABBFA7C10}" type="pres">
      <dgm:prSet presAssocID="{B5E0207A-47A5-4E17-BAFD-1D3D8A1A3ACD}" presName="Triangle" presStyleLbl="alignNode1" presStyleIdx="11" presStyleCnt="17"/>
      <dgm:spPr/>
    </dgm:pt>
    <dgm:pt modelId="{1C6EB9F3-B5CF-4F34-A49C-BEABE9E89575}" type="pres">
      <dgm:prSet presAssocID="{69D11A3B-8134-4367-BDCD-B4BBA10ED24B}" presName="sibTrans" presStyleCnt="0"/>
      <dgm:spPr/>
    </dgm:pt>
    <dgm:pt modelId="{9F092A96-078E-43AB-A61A-92543BDEEF8F}" type="pres">
      <dgm:prSet presAssocID="{69D11A3B-8134-4367-BDCD-B4BBA10ED24B}" presName="space" presStyleCnt="0"/>
      <dgm:spPr/>
    </dgm:pt>
    <dgm:pt modelId="{EC5A49DB-E7BB-4CF6-853F-EB5D132F7A6E}" type="pres">
      <dgm:prSet presAssocID="{4688783A-2C6C-4DD7-AFA3-2D06A0B56014}" presName="composite" presStyleCnt="0"/>
      <dgm:spPr/>
    </dgm:pt>
    <dgm:pt modelId="{A7B0C345-93C9-4A35-9145-39AF62F9E57C}" type="pres">
      <dgm:prSet presAssocID="{4688783A-2C6C-4DD7-AFA3-2D06A0B56014}" presName="LShape" presStyleLbl="alignNode1" presStyleIdx="12" presStyleCnt="17"/>
      <dgm:spPr>
        <a:solidFill>
          <a:srgbClr val="00B0F0"/>
        </a:solidFill>
      </dgm:spPr>
    </dgm:pt>
    <dgm:pt modelId="{13158885-2C2B-43B2-8F8B-EC80850D0FE2}" type="pres">
      <dgm:prSet presAssocID="{4688783A-2C6C-4DD7-AFA3-2D06A0B56014}" presName="ParentText" presStyleLbl="revTx" presStyleIdx="6" presStyleCnt="9">
        <dgm:presLayoutVars>
          <dgm:chMax val="0"/>
          <dgm:chPref val="0"/>
          <dgm:bulletEnabled val="1"/>
        </dgm:presLayoutVars>
      </dgm:prSet>
      <dgm:spPr/>
    </dgm:pt>
    <dgm:pt modelId="{64678C29-A908-449E-80C2-D5464FE7DD32}" type="pres">
      <dgm:prSet presAssocID="{4688783A-2C6C-4DD7-AFA3-2D06A0B56014}" presName="Triangle" presStyleLbl="alignNode1" presStyleIdx="13" presStyleCnt="17"/>
      <dgm:spPr/>
    </dgm:pt>
    <dgm:pt modelId="{441B9499-E831-4839-B695-973570A2FCEF}" type="pres">
      <dgm:prSet presAssocID="{97847501-EE23-4D8D-8317-0E63F7E4C3F1}" presName="sibTrans" presStyleCnt="0"/>
      <dgm:spPr/>
    </dgm:pt>
    <dgm:pt modelId="{0FF0171C-C600-447D-B1CA-83E4BC4B2F56}" type="pres">
      <dgm:prSet presAssocID="{97847501-EE23-4D8D-8317-0E63F7E4C3F1}" presName="space" presStyleCnt="0"/>
      <dgm:spPr/>
    </dgm:pt>
    <dgm:pt modelId="{98480119-A6C3-414D-8050-BB5D61C48DD0}" type="pres">
      <dgm:prSet presAssocID="{5F9BEB2B-6DD6-40A2-AB69-0DCA53DA666C}" presName="composite" presStyleCnt="0"/>
      <dgm:spPr/>
    </dgm:pt>
    <dgm:pt modelId="{BB2AA154-0C14-4E31-B634-35F15F5EDE09}" type="pres">
      <dgm:prSet presAssocID="{5F9BEB2B-6DD6-40A2-AB69-0DCA53DA666C}" presName="LShape" presStyleLbl="alignNode1" presStyleIdx="14" presStyleCnt="17"/>
      <dgm:spPr/>
    </dgm:pt>
    <dgm:pt modelId="{24079102-9856-48C4-87D8-781F50B8A33C}" type="pres">
      <dgm:prSet presAssocID="{5F9BEB2B-6DD6-40A2-AB69-0DCA53DA666C}" presName="ParentText" presStyleLbl="revTx" presStyleIdx="7" presStyleCnt="9">
        <dgm:presLayoutVars>
          <dgm:chMax val="0"/>
          <dgm:chPref val="0"/>
          <dgm:bulletEnabled val="1"/>
        </dgm:presLayoutVars>
      </dgm:prSet>
      <dgm:spPr/>
    </dgm:pt>
    <dgm:pt modelId="{D75777D6-FE84-42B2-AE71-C33862ABC385}" type="pres">
      <dgm:prSet presAssocID="{5F9BEB2B-6DD6-40A2-AB69-0DCA53DA666C}" presName="Triangle" presStyleLbl="alignNode1" presStyleIdx="15" presStyleCnt="17"/>
      <dgm:spPr/>
    </dgm:pt>
    <dgm:pt modelId="{ECCFCD3B-F551-49CA-A12C-CE5FC1E62AFD}" type="pres">
      <dgm:prSet presAssocID="{8431410E-4A25-48F2-A5F0-A25EBCDCAC35}" presName="sibTrans" presStyleCnt="0"/>
      <dgm:spPr/>
    </dgm:pt>
    <dgm:pt modelId="{B1B39312-6F31-492D-A8BF-801C08C6CD25}" type="pres">
      <dgm:prSet presAssocID="{8431410E-4A25-48F2-A5F0-A25EBCDCAC35}" presName="space" presStyleCnt="0"/>
      <dgm:spPr/>
    </dgm:pt>
    <dgm:pt modelId="{D47C4FEC-88A9-49D6-937B-F93A53182534}" type="pres">
      <dgm:prSet presAssocID="{934D823C-E3C6-4480-883B-36015F7D4771}" presName="composite" presStyleCnt="0"/>
      <dgm:spPr/>
    </dgm:pt>
    <dgm:pt modelId="{F6D67FFA-DB02-447E-9FD2-5B88CA9CF764}" type="pres">
      <dgm:prSet presAssocID="{934D823C-E3C6-4480-883B-36015F7D4771}" presName="LShape" presStyleLbl="alignNode1" presStyleIdx="16" presStyleCnt="17"/>
      <dgm:spPr/>
    </dgm:pt>
    <dgm:pt modelId="{7FD2196E-CA63-4357-82A9-C7EE4900EF67}" type="pres">
      <dgm:prSet presAssocID="{934D823C-E3C6-4480-883B-36015F7D4771}" presName="ParentText" presStyleLbl="revTx" presStyleIdx="8" presStyleCnt="9">
        <dgm:presLayoutVars>
          <dgm:chMax val="0"/>
          <dgm:chPref val="0"/>
          <dgm:bulletEnabled val="1"/>
        </dgm:presLayoutVars>
      </dgm:prSet>
      <dgm:spPr/>
    </dgm:pt>
  </dgm:ptLst>
  <dgm:cxnLst>
    <dgm:cxn modelId="{796E351F-FFAB-429A-BA9D-FE26974E35C3}" srcId="{B7923581-7437-4D1E-BDA1-51616B9ECE46}" destId="{0BF133F6-0750-4AF8-A219-F98CEE50F1F0}" srcOrd="2" destOrd="0" parTransId="{DC1343BA-5B97-40B0-ACA1-B6C3D7B64D04}" sibTransId="{408C65B4-1D91-46EF-B42B-16C4D6899CF8}"/>
    <dgm:cxn modelId="{C180D428-5934-4674-929C-3956A87BBE22}" type="presOf" srcId="{B7923581-7437-4D1E-BDA1-51616B9ECE46}" destId="{4551D869-F29A-43A8-BEB7-1EF8E2248B34}" srcOrd="0" destOrd="0" presId="urn:microsoft.com/office/officeart/2009/3/layout/StepUpProcess"/>
    <dgm:cxn modelId="{24BCF33E-C352-488B-A9DD-823467AC8B61}" srcId="{B7923581-7437-4D1E-BDA1-51616B9ECE46}" destId="{B5E0207A-47A5-4E17-BAFD-1D3D8A1A3ACD}" srcOrd="5" destOrd="0" parTransId="{5522C4BD-1D63-4FFA-8C12-98CD597A19FD}" sibTransId="{69D11A3B-8134-4367-BDCD-B4BBA10ED24B}"/>
    <dgm:cxn modelId="{D358705F-2E8F-429E-8C78-C9F812FCA89A}" srcId="{B7923581-7437-4D1E-BDA1-51616B9ECE46}" destId="{A92DC12A-B44D-4310-B922-2A3CD8B65A99}" srcOrd="4" destOrd="0" parTransId="{B0551D8E-1B43-4FA4-9E09-7EB3EB8BE0F9}" sibTransId="{7C200041-6542-4214-BA4C-89EE8CCC1717}"/>
    <dgm:cxn modelId="{59748762-8B0E-4A20-8B76-A05249E3133E}" type="presOf" srcId="{B5E0207A-47A5-4E17-BAFD-1D3D8A1A3ACD}" destId="{F780BFD2-D84C-4803-B367-A88F7010F39D}" srcOrd="0" destOrd="0" presId="urn:microsoft.com/office/officeart/2009/3/layout/StepUpProcess"/>
    <dgm:cxn modelId="{45060F43-8944-48F1-9CAC-866E6CD64403}" type="presOf" srcId="{A92DC12A-B44D-4310-B922-2A3CD8B65A99}" destId="{7B36E258-718D-4834-A569-4CB0D8F3F592}" srcOrd="0" destOrd="0" presId="urn:microsoft.com/office/officeart/2009/3/layout/StepUpProcess"/>
    <dgm:cxn modelId="{33F69343-43A2-4DB0-B46D-701FAA4B939C}" srcId="{B7923581-7437-4D1E-BDA1-51616B9ECE46}" destId="{4A8C9D16-3C03-4904-9F85-2DD360181F09}" srcOrd="1" destOrd="0" parTransId="{E56ECD5B-592D-40A3-A7F9-D981E82A3641}" sibTransId="{E044A373-3E1C-4EE7-9416-D324554D820F}"/>
    <dgm:cxn modelId="{6559DD79-12F2-433D-BE6D-D343FB487372}" srcId="{B7923581-7437-4D1E-BDA1-51616B9ECE46}" destId="{4688783A-2C6C-4DD7-AFA3-2D06A0B56014}" srcOrd="6" destOrd="0" parTransId="{048FCC80-CC6F-420E-9AB8-063B70EE989E}" sibTransId="{97847501-EE23-4D8D-8317-0E63F7E4C3F1}"/>
    <dgm:cxn modelId="{0F927884-4FAD-433E-9B4F-DA65D2FFFDA6}" type="presOf" srcId="{4A8C9D16-3C03-4904-9F85-2DD360181F09}" destId="{283E4832-20B5-453F-94D0-E0759D894990}" srcOrd="0" destOrd="0" presId="urn:microsoft.com/office/officeart/2009/3/layout/StepUpProcess"/>
    <dgm:cxn modelId="{18802887-20AC-419F-B568-5AF4A8013E1A}" srcId="{B7923581-7437-4D1E-BDA1-51616B9ECE46}" destId="{F88695E8-DB4A-44C6-9EC2-DFA8004C513C}" srcOrd="0" destOrd="0" parTransId="{5ABCF935-085A-4CC2-9482-557957C387C4}" sibTransId="{632E9083-F6E1-451B-A355-C12C835F6795}"/>
    <dgm:cxn modelId="{CB9BEB89-8F21-4FE8-8978-AA0A33A6B3C4}" type="presOf" srcId="{236DB3D0-CCA6-4594-B8DA-C359C78C7C59}" destId="{283776C6-9F9A-4C2E-A928-8537D221F65B}" srcOrd="0" destOrd="0" presId="urn:microsoft.com/office/officeart/2009/3/layout/StepUpProcess"/>
    <dgm:cxn modelId="{28444E8F-DD54-4363-BEE4-1221A29C679C}" srcId="{B7923581-7437-4D1E-BDA1-51616B9ECE46}" destId="{934D823C-E3C6-4480-883B-36015F7D4771}" srcOrd="8" destOrd="0" parTransId="{6DA23E22-95F8-492A-9FCF-97281FF378CD}" sibTransId="{3DB7C399-063C-4558-9D2F-A91A06E553C6}"/>
    <dgm:cxn modelId="{92A81EA7-F9F5-4002-9ECB-B12DCA19EF73}" srcId="{B7923581-7437-4D1E-BDA1-51616B9ECE46}" destId="{5F9BEB2B-6DD6-40A2-AB69-0DCA53DA666C}" srcOrd="7" destOrd="0" parTransId="{799C2511-2074-4D66-A48E-55D187CB5CF9}" sibTransId="{8431410E-4A25-48F2-A5F0-A25EBCDCAC35}"/>
    <dgm:cxn modelId="{CCD2CCAC-1A75-4BB9-B880-96DB3AA80016}" type="presOf" srcId="{4688783A-2C6C-4DD7-AFA3-2D06A0B56014}" destId="{13158885-2C2B-43B2-8F8B-EC80850D0FE2}" srcOrd="0" destOrd="0" presId="urn:microsoft.com/office/officeart/2009/3/layout/StepUpProcess"/>
    <dgm:cxn modelId="{7D9B8EBB-953F-4F21-BD51-2304D6B10F82}" type="presOf" srcId="{0BF133F6-0750-4AF8-A219-F98CEE50F1F0}" destId="{30844961-B336-420E-974A-1FF164027AE0}" srcOrd="0" destOrd="0" presId="urn:microsoft.com/office/officeart/2009/3/layout/StepUpProcess"/>
    <dgm:cxn modelId="{F64812D6-6AF4-48E7-AFDF-54065666BE55}" srcId="{B7923581-7437-4D1E-BDA1-51616B9ECE46}" destId="{236DB3D0-CCA6-4594-B8DA-C359C78C7C59}" srcOrd="3" destOrd="0" parTransId="{931E953A-AC56-4322-A074-EB331C72B656}" sibTransId="{C591C08C-F27F-44D8-8071-72E61FE6C08D}"/>
    <dgm:cxn modelId="{D2EFE4D7-42B6-46CA-B208-3B192BBB5F07}" type="presOf" srcId="{F88695E8-DB4A-44C6-9EC2-DFA8004C513C}" destId="{ECAED29B-672C-4C8D-B854-DE25EDBEA12F}" srcOrd="0" destOrd="0" presId="urn:microsoft.com/office/officeart/2009/3/layout/StepUpProcess"/>
    <dgm:cxn modelId="{E368D7D9-592C-42A3-AE86-40746234400C}" type="presOf" srcId="{934D823C-E3C6-4480-883B-36015F7D4771}" destId="{7FD2196E-CA63-4357-82A9-C7EE4900EF67}" srcOrd="0" destOrd="0" presId="urn:microsoft.com/office/officeart/2009/3/layout/StepUpProcess"/>
    <dgm:cxn modelId="{DC742BE2-E187-4652-A4B1-70828ACC3833}" type="presOf" srcId="{5F9BEB2B-6DD6-40A2-AB69-0DCA53DA666C}" destId="{24079102-9856-48C4-87D8-781F50B8A33C}" srcOrd="0" destOrd="0" presId="urn:microsoft.com/office/officeart/2009/3/layout/StepUpProcess"/>
    <dgm:cxn modelId="{C9457F0E-D472-4F6C-A6D2-F09FBD38CA1A}" type="presParOf" srcId="{4551D869-F29A-43A8-BEB7-1EF8E2248B34}" destId="{886B005F-A761-4FFE-8174-50A29EA29541}" srcOrd="0" destOrd="0" presId="urn:microsoft.com/office/officeart/2009/3/layout/StepUpProcess"/>
    <dgm:cxn modelId="{37658AFF-4FC9-4527-AA79-83ADF0A51091}" type="presParOf" srcId="{886B005F-A761-4FFE-8174-50A29EA29541}" destId="{9D2B24C7-14C9-4D22-99DA-32A6E3F35C26}" srcOrd="0" destOrd="0" presId="urn:microsoft.com/office/officeart/2009/3/layout/StepUpProcess"/>
    <dgm:cxn modelId="{619582D2-99EB-471B-BA90-B5492A90824B}" type="presParOf" srcId="{886B005F-A761-4FFE-8174-50A29EA29541}" destId="{ECAED29B-672C-4C8D-B854-DE25EDBEA12F}" srcOrd="1" destOrd="0" presId="urn:microsoft.com/office/officeart/2009/3/layout/StepUpProcess"/>
    <dgm:cxn modelId="{F8644FB2-8CB9-41EE-B6FC-97D8AEA66A31}" type="presParOf" srcId="{886B005F-A761-4FFE-8174-50A29EA29541}" destId="{57D37DE6-67BF-42EF-B876-14E5DD3F0AF9}" srcOrd="2" destOrd="0" presId="urn:microsoft.com/office/officeart/2009/3/layout/StepUpProcess"/>
    <dgm:cxn modelId="{F9DFAD67-68FA-4DCB-B39D-D95C71C82FED}" type="presParOf" srcId="{4551D869-F29A-43A8-BEB7-1EF8E2248B34}" destId="{B6E447DC-53DE-45B2-AB9D-5259A2DC8089}" srcOrd="1" destOrd="0" presId="urn:microsoft.com/office/officeart/2009/3/layout/StepUpProcess"/>
    <dgm:cxn modelId="{1AF03267-9205-4215-86BA-49CC4E94272C}" type="presParOf" srcId="{B6E447DC-53DE-45B2-AB9D-5259A2DC8089}" destId="{08EE3782-EDA1-48E2-997A-C437E685554B}" srcOrd="0" destOrd="0" presId="urn:microsoft.com/office/officeart/2009/3/layout/StepUpProcess"/>
    <dgm:cxn modelId="{6310433A-9EB7-430A-882D-FE571FE0B844}" type="presParOf" srcId="{4551D869-F29A-43A8-BEB7-1EF8E2248B34}" destId="{1FA79CD7-A3EE-4967-BF2E-D65A6838DA64}" srcOrd="2" destOrd="0" presId="urn:microsoft.com/office/officeart/2009/3/layout/StepUpProcess"/>
    <dgm:cxn modelId="{03809474-9A15-4085-8681-4016028207AB}" type="presParOf" srcId="{1FA79CD7-A3EE-4967-BF2E-D65A6838DA64}" destId="{BA36D6B2-7BCE-4103-8CA9-37A951413501}" srcOrd="0" destOrd="0" presId="urn:microsoft.com/office/officeart/2009/3/layout/StepUpProcess"/>
    <dgm:cxn modelId="{ED69871B-830B-4C1E-9178-3F709BBCCE4F}" type="presParOf" srcId="{1FA79CD7-A3EE-4967-BF2E-D65A6838DA64}" destId="{283E4832-20B5-453F-94D0-E0759D894990}" srcOrd="1" destOrd="0" presId="urn:microsoft.com/office/officeart/2009/3/layout/StepUpProcess"/>
    <dgm:cxn modelId="{51830BFD-48AE-44E7-B090-26B476999CEC}" type="presParOf" srcId="{1FA79CD7-A3EE-4967-BF2E-D65A6838DA64}" destId="{6269F391-5000-4AC6-AD2E-BC301109704D}" srcOrd="2" destOrd="0" presId="urn:microsoft.com/office/officeart/2009/3/layout/StepUpProcess"/>
    <dgm:cxn modelId="{8E8B345B-89CE-42B5-9BED-F70D78634789}" type="presParOf" srcId="{4551D869-F29A-43A8-BEB7-1EF8E2248B34}" destId="{846A15D5-FBEC-42F6-A78E-605E5310787B}" srcOrd="3" destOrd="0" presId="urn:microsoft.com/office/officeart/2009/3/layout/StepUpProcess"/>
    <dgm:cxn modelId="{01EDB3C4-0BDE-4A05-82EA-22E9D38A3D60}" type="presParOf" srcId="{846A15D5-FBEC-42F6-A78E-605E5310787B}" destId="{D994F6DA-29A4-462E-896A-B57BADEAD68A}" srcOrd="0" destOrd="0" presId="urn:microsoft.com/office/officeart/2009/3/layout/StepUpProcess"/>
    <dgm:cxn modelId="{33968A16-EA96-4607-A77C-97F14533421D}" type="presParOf" srcId="{4551D869-F29A-43A8-BEB7-1EF8E2248B34}" destId="{E8157DA5-FEFB-4AFD-92AE-6CD557683D8A}" srcOrd="4" destOrd="0" presId="urn:microsoft.com/office/officeart/2009/3/layout/StepUpProcess"/>
    <dgm:cxn modelId="{0BEFFE00-91E6-48A5-B25D-854E6CF164D1}" type="presParOf" srcId="{E8157DA5-FEFB-4AFD-92AE-6CD557683D8A}" destId="{570D08C4-E49C-4906-92E5-90B1C406D86A}" srcOrd="0" destOrd="0" presId="urn:microsoft.com/office/officeart/2009/3/layout/StepUpProcess"/>
    <dgm:cxn modelId="{B4DBA30D-C3DC-42DE-B24C-EDF5B6D07ED0}" type="presParOf" srcId="{E8157DA5-FEFB-4AFD-92AE-6CD557683D8A}" destId="{30844961-B336-420E-974A-1FF164027AE0}" srcOrd="1" destOrd="0" presId="urn:microsoft.com/office/officeart/2009/3/layout/StepUpProcess"/>
    <dgm:cxn modelId="{F7E73E1C-DC2F-468B-A908-9EF150150AA5}" type="presParOf" srcId="{E8157DA5-FEFB-4AFD-92AE-6CD557683D8A}" destId="{4B03A35A-E3CE-435E-B3AF-46A9113DB47A}" srcOrd="2" destOrd="0" presId="urn:microsoft.com/office/officeart/2009/3/layout/StepUpProcess"/>
    <dgm:cxn modelId="{262FA57F-B8B4-40D4-90F9-5E59BB510C94}" type="presParOf" srcId="{4551D869-F29A-43A8-BEB7-1EF8E2248B34}" destId="{766A4443-52C3-4462-A9F6-6B5348243EDA}" srcOrd="5" destOrd="0" presId="urn:microsoft.com/office/officeart/2009/3/layout/StepUpProcess"/>
    <dgm:cxn modelId="{BB58A231-A828-44CE-B647-D2356FD7F8BE}" type="presParOf" srcId="{766A4443-52C3-4462-A9F6-6B5348243EDA}" destId="{661A7569-0EEB-4D79-BE6A-5B25056DBDF8}" srcOrd="0" destOrd="0" presId="urn:microsoft.com/office/officeart/2009/3/layout/StepUpProcess"/>
    <dgm:cxn modelId="{3BFB170F-BB25-4AC3-9A17-45EB2B0CCDDD}" type="presParOf" srcId="{4551D869-F29A-43A8-BEB7-1EF8E2248B34}" destId="{AA2E97CC-75D1-438C-A719-EA31FCC9282D}" srcOrd="6" destOrd="0" presId="urn:microsoft.com/office/officeart/2009/3/layout/StepUpProcess"/>
    <dgm:cxn modelId="{D2A90207-D016-46B4-8B49-D93870F5B6AF}" type="presParOf" srcId="{AA2E97CC-75D1-438C-A719-EA31FCC9282D}" destId="{C45D5C21-4DDA-479E-A070-52107CC61C07}" srcOrd="0" destOrd="0" presId="urn:microsoft.com/office/officeart/2009/3/layout/StepUpProcess"/>
    <dgm:cxn modelId="{8FC856A4-A497-4C73-917D-94E8C2065EC4}" type="presParOf" srcId="{AA2E97CC-75D1-438C-A719-EA31FCC9282D}" destId="{283776C6-9F9A-4C2E-A928-8537D221F65B}" srcOrd="1" destOrd="0" presId="urn:microsoft.com/office/officeart/2009/3/layout/StepUpProcess"/>
    <dgm:cxn modelId="{71F78A8B-6A6F-41EE-95B0-38F284D286DC}" type="presParOf" srcId="{AA2E97CC-75D1-438C-A719-EA31FCC9282D}" destId="{E20B0FE7-636F-44BB-8041-43A7F8563123}" srcOrd="2" destOrd="0" presId="urn:microsoft.com/office/officeart/2009/3/layout/StepUpProcess"/>
    <dgm:cxn modelId="{9CC2AC10-E9DD-4DDD-9D24-D2D1F88EAFBB}" type="presParOf" srcId="{4551D869-F29A-43A8-BEB7-1EF8E2248B34}" destId="{437AF59A-8DFE-4A56-919D-C93FA33A15B5}" srcOrd="7" destOrd="0" presId="urn:microsoft.com/office/officeart/2009/3/layout/StepUpProcess"/>
    <dgm:cxn modelId="{3C88C882-04DA-45EF-AC93-12320AC7609E}" type="presParOf" srcId="{437AF59A-8DFE-4A56-919D-C93FA33A15B5}" destId="{EF175690-0838-4F35-AAA7-7DEB04D9C4D3}" srcOrd="0" destOrd="0" presId="urn:microsoft.com/office/officeart/2009/3/layout/StepUpProcess"/>
    <dgm:cxn modelId="{C121C5CE-791A-4F31-8BFC-6C0AF0D271A8}" type="presParOf" srcId="{4551D869-F29A-43A8-BEB7-1EF8E2248B34}" destId="{9EBB7985-3493-4407-AF8F-18BF6DB8053D}" srcOrd="8" destOrd="0" presId="urn:microsoft.com/office/officeart/2009/3/layout/StepUpProcess"/>
    <dgm:cxn modelId="{CFA14579-F79E-4AEC-A60E-2440A4D0689C}" type="presParOf" srcId="{9EBB7985-3493-4407-AF8F-18BF6DB8053D}" destId="{4704B984-3E60-47FB-99EA-FACDFFDEAAE9}" srcOrd="0" destOrd="0" presId="urn:microsoft.com/office/officeart/2009/3/layout/StepUpProcess"/>
    <dgm:cxn modelId="{D6B7510F-0946-441F-9BAD-7621546FAA32}" type="presParOf" srcId="{9EBB7985-3493-4407-AF8F-18BF6DB8053D}" destId="{7B36E258-718D-4834-A569-4CB0D8F3F592}" srcOrd="1" destOrd="0" presId="urn:microsoft.com/office/officeart/2009/3/layout/StepUpProcess"/>
    <dgm:cxn modelId="{5106A2A0-3744-466E-862F-EC73BF2DE0A8}" type="presParOf" srcId="{9EBB7985-3493-4407-AF8F-18BF6DB8053D}" destId="{F80B88E9-5E17-4109-824C-45103A0036C0}" srcOrd="2" destOrd="0" presId="urn:microsoft.com/office/officeart/2009/3/layout/StepUpProcess"/>
    <dgm:cxn modelId="{98CCF4B2-87C1-4DE9-BF28-E74923501C55}" type="presParOf" srcId="{4551D869-F29A-43A8-BEB7-1EF8E2248B34}" destId="{C96F39FE-0B12-4891-A0E4-2D1060C953B4}" srcOrd="9" destOrd="0" presId="urn:microsoft.com/office/officeart/2009/3/layout/StepUpProcess"/>
    <dgm:cxn modelId="{97B96B60-5FF4-4CAE-9B34-38BA892631FC}" type="presParOf" srcId="{C96F39FE-0B12-4891-A0E4-2D1060C953B4}" destId="{642E4957-1681-48BD-8134-2F1252F86BE1}" srcOrd="0" destOrd="0" presId="urn:microsoft.com/office/officeart/2009/3/layout/StepUpProcess"/>
    <dgm:cxn modelId="{0562A8AE-B361-4E3D-9C4F-4E0E68F6B5D4}" type="presParOf" srcId="{4551D869-F29A-43A8-BEB7-1EF8E2248B34}" destId="{71B803AF-C67B-4741-ADFB-4EA3D6985461}" srcOrd="10" destOrd="0" presId="urn:microsoft.com/office/officeart/2009/3/layout/StepUpProcess"/>
    <dgm:cxn modelId="{60908723-B075-45B0-A6ED-DF7214FADC12}" type="presParOf" srcId="{71B803AF-C67B-4741-ADFB-4EA3D6985461}" destId="{26E69C7E-323C-43B6-A2C6-1240346BEABE}" srcOrd="0" destOrd="0" presId="urn:microsoft.com/office/officeart/2009/3/layout/StepUpProcess"/>
    <dgm:cxn modelId="{5742A84E-1FC3-4171-A125-332E322E0AAD}" type="presParOf" srcId="{71B803AF-C67B-4741-ADFB-4EA3D6985461}" destId="{F780BFD2-D84C-4803-B367-A88F7010F39D}" srcOrd="1" destOrd="0" presId="urn:microsoft.com/office/officeart/2009/3/layout/StepUpProcess"/>
    <dgm:cxn modelId="{303963CE-ACCB-409A-814E-9C1AC760D74B}" type="presParOf" srcId="{71B803AF-C67B-4741-ADFB-4EA3D6985461}" destId="{90897CD2-8965-44B3-94B0-589ABBFA7C10}" srcOrd="2" destOrd="0" presId="urn:microsoft.com/office/officeart/2009/3/layout/StepUpProcess"/>
    <dgm:cxn modelId="{248A5717-BAE0-48BF-8A6E-ECF90E314C1B}" type="presParOf" srcId="{4551D869-F29A-43A8-BEB7-1EF8E2248B34}" destId="{1C6EB9F3-B5CF-4F34-A49C-BEABE9E89575}" srcOrd="11" destOrd="0" presId="urn:microsoft.com/office/officeart/2009/3/layout/StepUpProcess"/>
    <dgm:cxn modelId="{5924EDA0-4AB7-47F2-B4B4-A030E675E1CA}" type="presParOf" srcId="{1C6EB9F3-B5CF-4F34-A49C-BEABE9E89575}" destId="{9F092A96-078E-43AB-A61A-92543BDEEF8F}" srcOrd="0" destOrd="0" presId="urn:microsoft.com/office/officeart/2009/3/layout/StepUpProcess"/>
    <dgm:cxn modelId="{1BC8FE4C-481A-4C58-B633-DF489D4FA468}" type="presParOf" srcId="{4551D869-F29A-43A8-BEB7-1EF8E2248B34}" destId="{EC5A49DB-E7BB-4CF6-853F-EB5D132F7A6E}" srcOrd="12" destOrd="0" presId="urn:microsoft.com/office/officeart/2009/3/layout/StepUpProcess"/>
    <dgm:cxn modelId="{9E31203B-DD5E-45E5-A824-4F83AFF30864}" type="presParOf" srcId="{EC5A49DB-E7BB-4CF6-853F-EB5D132F7A6E}" destId="{A7B0C345-93C9-4A35-9145-39AF62F9E57C}" srcOrd="0" destOrd="0" presId="urn:microsoft.com/office/officeart/2009/3/layout/StepUpProcess"/>
    <dgm:cxn modelId="{422BD03E-FDC5-4212-A2D4-CE8C1291C5E6}" type="presParOf" srcId="{EC5A49DB-E7BB-4CF6-853F-EB5D132F7A6E}" destId="{13158885-2C2B-43B2-8F8B-EC80850D0FE2}" srcOrd="1" destOrd="0" presId="urn:microsoft.com/office/officeart/2009/3/layout/StepUpProcess"/>
    <dgm:cxn modelId="{3267777E-E6C2-43AA-AAA6-E2A201B0292B}" type="presParOf" srcId="{EC5A49DB-E7BB-4CF6-853F-EB5D132F7A6E}" destId="{64678C29-A908-449E-80C2-D5464FE7DD32}" srcOrd="2" destOrd="0" presId="urn:microsoft.com/office/officeart/2009/3/layout/StepUpProcess"/>
    <dgm:cxn modelId="{A62947D9-2274-479E-9F82-BB0A6F73A4F1}" type="presParOf" srcId="{4551D869-F29A-43A8-BEB7-1EF8E2248B34}" destId="{441B9499-E831-4839-B695-973570A2FCEF}" srcOrd="13" destOrd="0" presId="urn:microsoft.com/office/officeart/2009/3/layout/StepUpProcess"/>
    <dgm:cxn modelId="{909956AE-A7D0-4242-ABBE-BBA55E8588A1}" type="presParOf" srcId="{441B9499-E831-4839-B695-973570A2FCEF}" destId="{0FF0171C-C600-447D-B1CA-83E4BC4B2F56}" srcOrd="0" destOrd="0" presId="urn:microsoft.com/office/officeart/2009/3/layout/StepUpProcess"/>
    <dgm:cxn modelId="{CC511363-2EEB-4177-B96D-7ADA1B3D845E}" type="presParOf" srcId="{4551D869-F29A-43A8-BEB7-1EF8E2248B34}" destId="{98480119-A6C3-414D-8050-BB5D61C48DD0}" srcOrd="14" destOrd="0" presId="urn:microsoft.com/office/officeart/2009/3/layout/StepUpProcess"/>
    <dgm:cxn modelId="{D9625EA9-41B2-4197-9650-84EE4A6919C7}" type="presParOf" srcId="{98480119-A6C3-414D-8050-BB5D61C48DD0}" destId="{BB2AA154-0C14-4E31-B634-35F15F5EDE09}" srcOrd="0" destOrd="0" presId="urn:microsoft.com/office/officeart/2009/3/layout/StepUpProcess"/>
    <dgm:cxn modelId="{C5EEC9A0-A3F7-49F9-9126-AEA3DA337DB8}" type="presParOf" srcId="{98480119-A6C3-414D-8050-BB5D61C48DD0}" destId="{24079102-9856-48C4-87D8-781F50B8A33C}" srcOrd="1" destOrd="0" presId="urn:microsoft.com/office/officeart/2009/3/layout/StepUpProcess"/>
    <dgm:cxn modelId="{F16F8583-5F72-4AD5-BF7C-1A6D0067CA91}" type="presParOf" srcId="{98480119-A6C3-414D-8050-BB5D61C48DD0}" destId="{D75777D6-FE84-42B2-AE71-C33862ABC385}" srcOrd="2" destOrd="0" presId="urn:microsoft.com/office/officeart/2009/3/layout/StepUpProcess"/>
    <dgm:cxn modelId="{6368C91F-94AB-400E-8217-7DB7ABE2398A}" type="presParOf" srcId="{4551D869-F29A-43A8-BEB7-1EF8E2248B34}" destId="{ECCFCD3B-F551-49CA-A12C-CE5FC1E62AFD}" srcOrd="15" destOrd="0" presId="urn:microsoft.com/office/officeart/2009/3/layout/StepUpProcess"/>
    <dgm:cxn modelId="{F59B787C-D874-4151-94A9-BC2E3A9492F0}" type="presParOf" srcId="{ECCFCD3B-F551-49CA-A12C-CE5FC1E62AFD}" destId="{B1B39312-6F31-492D-A8BF-801C08C6CD25}" srcOrd="0" destOrd="0" presId="urn:microsoft.com/office/officeart/2009/3/layout/StepUpProcess"/>
    <dgm:cxn modelId="{4A7127BB-C1B5-4511-A661-FB8982A25FC3}" type="presParOf" srcId="{4551D869-F29A-43A8-BEB7-1EF8E2248B34}" destId="{D47C4FEC-88A9-49D6-937B-F93A53182534}" srcOrd="16" destOrd="0" presId="urn:microsoft.com/office/officeart/2009/3/layout/StepUpProcess"/>
    <dgm:cxn modelId="{7388D065-7BE4-4953-B6E6-D199B9BF100E}" type="presParOf" srcId="{D47C4FEC-88A9-49D6-937B-F93A53182534}" destId="{F6D67FFA-DB02-447E-9FD2-5B88CA9CF764}" srcOrd="0" destOrd="0" presId="urn:microsoft.com/office/officeart/2009/3/layout/StepUpProcess"/>
    <dgm:cxn modelId="{3165538F-35F7-4829-85C9-2FE0E87BC7AF}" type="presParOf" srcId="{D47C4FEC-88A9-49D6-937B-F93A53182534}" destId="{7FD2196E-CA63-4357-82A9-C7EE4900EF67}" srcOrd="1" destOrd="0" presId="urn:microsoft.com/office/officeart/2009/3/layout/StepUpProcess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845C22-596A-489F-83D0-92AC890ADFEB}" type="doc">
      <dgm:prSet loTypeId="urn:microsoft.com/office/officeart/2005/8/layout/chevron1" loCatId="process" qsTypeId="urn:microsoft.com/office/officeart/2005/8/quickstyle/simple1" qsCatId="simple" csTypeId="urn:microsoft.com/office/officeart/2005/8/colors/colorful2" csCatId="colorful" phldr="1"/>
      <dgm:spPr/>
    </dgm:pt>
    <dgm:pt modelId="{F7ED0DFE-FAC0-4B94-8CFC-91D160738BF2}">
      <dgm:prSet phldrT="[Texte]" custT="1"/>
      <dgm:spPr/>
      <dgm:t>
        <a:bodyPr/>
        <a:lstStyle/>
        <a:p>
          <a:r>
            <a:rPr lang="fr-FR" sz="3600" dirty="0"/>
            <a:t>2</a:t>
          </a:r>
          <a:r>
            <a:rPr lang="fr-FR" sz="3600" baseline="30000" dirty="0"/>
            <a:t>e</a:t>
          </a:r>
          <a:r>
            <a:rPr lang="fr-FR" sz="3600" dirty="0"/>
            <a:t> année</a:t>
          </a:r>
        </a:p>
      </dgm:t>
    </dgm:pt>
    <dgm:pt modelId="{70C18085-7E9C-40A0-8E80-2273D1570668}" type="parTrans" cxnId="{46711211-05C6-4CD5-A5EE-9CEBF920AFCB}">
      <dgm:prSet/>
      <dgm:spPr/>
      <dgm:t>
        <a:bodyPr/>
        <a:lstStyle/>
        <a:p>
          <a:endParaRPr lang="fr-FR" sz="1050"/>
        </a:p>
      </dgm:t>
    </dgm:pt>
    <dgm:pt modelId="{05D38870-5B46-4450-BA6E-1F96FA680975}" type="sibTrans" cxnId="{46711211-05C6-4CD5-A5EE-9CEBF920AFCB}">
      <dgm:prSet/>
      <dgm:spPr/>
      <dgm:t>
        <a:bodyPr/>
        <a:lstStyle/>
        <a:p>
          <a:endParaRPr lang="fr-FR" sz="1050"/>
        </a:p>
      </dgm:t>
    </dgm:pt>
    <dgm:pt modelId="{AC981953-8E90-4A9B-B44A-3A7CDDD9CB94}">
      <dgm:prSet phldrT="[Texte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fr-FR" sz="3600" dirty="0"/>
            <a:t>3</a:t>
          </a:r>
          <a:r>
            <a:rPr lang="fr-FR" sz="3600" baseline="30000" dirty="0"/>
            <a:t>e</a:t>
          </a:r>
          <a:r>
            <a:rPr lang="fr-FR" sz="3600" dirty="0"/>
            <a:t> année</a:t>
          </a:r>
        </a:p>
      </dgm:t>
    </dgm:pt>
    <dgm:pt modelId="{6BDE2333-15B2-4C8B-B7DD-CD2A0D252977}" type="parTrans" cxnId="{8AFA0636-8867-46FC-BB00-048A9C9A6D0B}">
      <dgm:prSet/>
      <dgm:spPr/>
      <dgm:t>
        <a:bodyPr/>
        <a:lstStyle/>
        <a:p>
          <a:endParaRPr lang="fr-FR" sz="1050"/>
        </a:p>
      </dgm:t>
    </dgm:pt>
    <dgm:pt modelId="{89C12948-EE9F-4DB0-B092-72F0817E09AF}" type="sibTrans" cxnId="{8AFA0636-8867-46FC-BB00-048A9C9A6D0B}">
      <dgm:prSet/>
      <dgm:spPr/>
      <dgm:t>
        <a:bodyPr/>
        <a:lstStyle/>
        <a:p>
          <a:endParaRPr lang="fr-FR" sz="1050"/>
        </a:p>
      </dgm:t>
    </dgm:pt>
    <dgm:pt modelId="{3908809C-7555-437A-B74C-82E4CB562484}" type="pres">
      <dgm:prSet presAssocID="{C6845C22-596A-489F-83D0-92AC890ADFEB}" presName="Name0" presStyleCnt="0">
        <dgm:presLayoutVars>
          <dgm:dir/>
          <dgm:animLvl val="lvl"/>
          <dgm:resizeHandles val="exact"/>
        </dgm:presLayoutVars>
      </dgm:prSet>
      <dgm:spPr/>
    </dgm:pt>
    <dgm:pt modelId="{B3A3FE25-F18E-4B57-BBD0-20B4D29FF16D}" type="pres">
      <dgm:prSet presAssocID="{F7ED0DFE-FAC0-4B94-8CFC-91D160738BF2}" presName="parTxOnly" presStyleLbl="node1" presStyleIdx="0" presStyleCnt="2" custScaleX="85736">
        <dgm:presLayoutVars>
          <dgm:chMax val="0"/>
          <dgm:chPref val="0"/>
          <dgm:bulletEnabled val="1"/>
        </dgm:presLayoutVars>
      </dgm:prSet>
      <dgm:spPr/>
    </dgm:pt>
    <dgm:pt modelId="{5A4ECC38-E950-4FD8-A47E-C374B0361DB8}" type="pres">
      <dgm:prSet presAssocID="{05D38870-5B46-4450-BA6E-1F96FA680975}" presName="parTxOnlySpace" presStyleCnt="0"/>
      <dgm:spPr/>
    </dgm:pt>
    <dgm:pt modelId="{4E5962EF-9620-4242-986A-109AA81B292F}" type="pres">
      <dgm:prSet presAssocID="{AC981953-8E90-4A9B-B44A-3A7CDDD9CB94}" presName="parTxOnly" presStyleLbl="node1" presStyleIdx="1" presStyleCnt="2" custScaleX="75305">
        <dgm:presLayoutVars>
          <dgm:chMax val="0"/>
          <dgm:chPref val="0"/>
          <dgm:bulletEnabled val="1"/>
        </dgm:presLayoutVars>
      </dgm:prSet>
      <dgm:spPr/>
    </dgm:pt>
  </dgm:ptLst>
  <dgm:cxnLst>
    <dgm:cxn modelId="{46711211-05C6-4CD5-A5EE-9CEBF920AFCB}" srcId="{C6845C22-596A-489F-83D0-92AC890ADFEB}" destId="{F7ED0DFE-FAC0-4B94-8CFC-91D160738BF2}" srcOrd="0" destOrd="0" parTransId="{70C18085-7E9C-40A0-8E80-2273D1570668}" sibTransId="{05D38870-5B46-4450-BA6E-1F96FA680975}"/>
    <dgm:cxn modelId="{8AFA0636-8867-46FC-BB00-048A9C9A6D0B}" srcId="{C6845C22-596A-489F-83D0-92AC890ADFEB}" destId="{AC981953-8E90-4A9B-B44A-3A7CDDD9CB94}" srcOrd="1" destOrd="0" parTransId="{6BDE2333-15B2-4C8B-B7DD-CD2A0D252977}" sibTransId="{89C12948-EE9F-4DB0-B092-72F0817E09AF}"/>
    <dgm:cxn modelId="{06ADE642-F6A0-47EB-85F8-5401D9CA1796}" type="presOf" srcId="{C6845C22-596A-489F-83D0-92AC890ADFEB}" destId="{3908809C-7555-437A-B74C-82E4CB562484}" srcOrd="0" destOrd="0" presId="urn:microsoft.com/office/officeart/2005/8/layout/chevron1"/>
    <dgm:cxn modelId="{AD552476-EE78-4532-9F36-058BD207A078}" type="presOf" srcId="{F7ED0DFE-FAC0-4B94-8CFC-91D160738BF2}" destId="{B3A3FE25-F18E-4B57-BBD0-20B4D29FF16D}" srcOrd="0" destOrd="0" presId="urn:microsoft.com/office/officeart/2005/8/layout/chevron1"/>
    <dgm:cxn modelId="{B032CDDF-D216-4C8B-8DB7-4A64302C85EC}" type="presOf" srcId="{AC981953-8E90-4A9B-B44A-3A7CDDD9CB94}" destId="{4E5962EF-9620-4242-986A-109AA81B292F}" srcOrd="0" destOrd="0" presId="urn:microsoft.com/office/officeart/2005/8/layout/chevron1"/>
    <dgm:cxn modelId="{0D77A531-2F3A-48EA-8240-C3DA29AB711C}" type="presParOf" srcId="{3908809C-7555-437A-B74C-82E4CB562484}" destId="{B3A3FE25-F18E-4B57-BBD0-20B4D29FF16D}" srcOrd="0" destOrd="0" presId="urn:microsoft.com/office/officeart/2005/8/layout/chevron1"/>
    <dgm:cxn modelId="{7369A81D-687F-4E09-9098-04C0570BC61D}" type="presParOf" srcId="{3908809C-7555-437A-B74C-82E4CB562484}" destId="{5A4ECC38-E950-4FD8-A47E-C374B0361DB8}" srcOrd="1" destOrd="0" presId="urn:microsoft.com/office/officeart/2005/8/layout/chevron1"/>
    <dgm:cxn modelId="{03FA843A-DED0-4AE0-A0AE-2835752640F6}" type="presParOf" srcId="{3908809C-7555-437A-B74C-82E4CB562484}" destId="{4E5962EF-9620-4242-986A-109AA81B292F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845C22-596A-489F-83D0-92AC890ADFEB}" type="doc">
      <dgm:prSet loTypeId="urn:microsoft.com/office/officeart/2005/8/layout/chevron1" loCatId="process" qsTypeId="urn:microsoft.com/office/officeart/2005/8/quickstyle/simple1" qsCatId="simple" csTypeId="urn:microsoft.com/office/officeart/2005/8/colors/colorful2" csCatId="colorful" phldr="1"/>
      <dgm:spPr/>
    </dgm:pt>
    <dgm:pt modelId="{F7ED0DFE-FAC0-4B94-8CFC-91D160738BF2}">
      <dgm:prSet phldrT="[Texte]" custT="1"/>
      <dgm:spPr/>
      <dgm:t>
        <a:bodyPr/>
        <a:lstStyle/>
        <a:p>
          <a:r>
            <a:rPr lang="fr-FR" sz="3600" baseline="0" dirty="0"/>
            <a:t>4</a:t>
          </a:r>
          <a:r>
            <a:rPr lang="fr-FR" sz="3600" baseline="30000" dirty="0"/>
            <a:t>e</a:t>
          </a:r>
          <a:r>
            <a:rPr lang="fr-FR" sz="3600" dirty="0"/>
            <a:t> année</a:t>
          </a:r>
        </a:p>
      </dgm:t>
    </dgm:pt>
    <dgm:pt modelId="{70C18085-7E9C-40A0-8E80-2273D1570668}" type="parTrans" cxnId="{46711211-05C6-4CD5-A5EE-9CEBF920AFCB}">
      <dgm:prSet/>
      <dgm:spPr/>
      <dgm:t>
        <a:bodyPr/>
        <a:lstStyle/>
        <a:p>
          <a:endParaRPr lang="fr-FR" sz="1050"/>
        </a:p>
      </dgm:t>
    </dgm:pt>
    <dgm:pt modelId="{05D38870-5B46-4450-BA6E-1F96FA680975}" type="sibTrans" cxnId="{46711211-05C6-4CD5-A5EE-9CEBF920AFCB}">
      <dgm:prSet/>
      <dgm:spPr/>
      <dgm:t>
        <a:bodyPr/>
        <a:lstStyle/>
        <a:p>
          <a:endParaRPr lang="fr-FR" sz="1050"/>
        </a:p>
      </dgm:t>
    </dgm:pt>
    <dgm:pt modelId="{AC981953-8E90-4A9B-B44A-3A7CDDD9CB94}">
      <dgm:prSet phldrT="[Texte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fr-FR" sz="2800" dirty="0"/>
            <a:t>6</a:t>
          </a:r>
          <a:r>
            <a:rPr lang="fr-FR" sz="2800" baseline="30000" dirty="0"/>
            <a:t>e</a:t>
          </a:r>
          <a:r>
            <a:rPr lang="fr-FR" sz="2800" dirty="0"/>
            <a:t> </a:t>
          </a:r>
          <a:r>
            <a:rPr lang="fr-FR" sz="3600" dirty="0"/>
            <a:t>année</a:t>
          </a:r>
        </a:p>
      </dgm:t>
    </dgm:pt>
    <dgm:pt modelId="{6BDE2333-15B2-4C8B-B7DD-CD2A0D252977}" type="parTrans" cxnId="{8AFA0636-8867-46FC-BB00-048A9C9A6D0B}">
      <dgm:prSet/>
      <dgm:spPr/>
      <dgm:t>
        <a:bodyPr/>
        <a:lstStyle/>
        <a:p>
          <a:endParaRPr lang="fr-FR" sz="1050"/>
        </a:p>
      </dgm:t>
    </dgm:pt>
    <dgm:pt modelId="{89C12948-EE9F-4DB0-B092-72F0817E09AF}" type="sibTrans" cxnId="{8AFA0636-8867-46FC-BB00-048A9C9A6D0B}">
      <dgm:prSet/>
      <dgm:spPr/>
      <dgm:t>
        <a:bodyPr/>
        <a:lstStyle/>
        <a:p>
          <a:endParaRPr lang="fr-FR" sz="1050"/>
        </a:p>
      </dgm:t>
    </dgm:pt>
    <dgm:pt modelId="{3908809C-7555-437A-B74C-82E4CB562484}" type="pres">
      <dgm:prSet presAssocID="{C6845C22-596A-489F-83D0-92AC890ADFEB}" presName="Name0" presStyleCnt="0">
        <dgm:presLayoutVars>
          <dgm:dir/>
          <dgm:animLvl val="lvl"/>
          <dgm:resizeHandles val="exact"/>
        </dgm:presLayoutVars>
      </dgm:prSet>
      <dgm:spPr/>
    </dgm:pt>
    <dgm:pt modelId="{B3A3FE25-F18E-4B57-BBD0-20B4D29FF16D}" type="pres">
      <dgm:prSet presAssocID="{F7ED0DFE-FAC0-4B94-8CFC-91D160738BF2}" presName="parTxOnly" presStyleLbl="node1" presStyleIdx="0" presStyleCnt="2" custScaleX="85736">
        <dgm:presLayoutVars>
          <dgm:chMax val="0"/>
          <dgm:chPref val="0"/>
          <dgm:bulletEnabled val="1"/>
        </dgm:presLayoutVars>
      </dgm:prSet>
      <dgm:spPr/>
    </dgm:pt>
    <dgm:pt modelId="{5A4ECC38-E950-4FD8-A47E-C374B0361DB8}" type="pres">
      <dgm:prSet presAssocID="{05D38870-5B46-4450-BA6E-1F96FA680975}" presName="parTxOnlySpace" presStyleCnt="0"/>
      <dgm:spPr/>
    </dgm:pt>
    <dgm:pt modelId="{4E5962EF-9620-4242-986A-109AA81B292F}" type="pres">
      <dgm:prSet presAssocID="{AC981953-8E90-4A9B-B44A-3A7CDDD9CB94}" presName="parTxOnly" presStyleLbl="node1" presStyleIdx="1" presStyleCnt="2" custScaleX="75305">
        <dgm:presLayoutVars>
          <dgm:chMax val="0"/>
          <dgm:chPref val="0"/>
          <dgm:bulletEnabled val="1"/>
        </dgm:presLayoutVars>
      </dgm:prSet>
      <dgm:spPr/>
    </dgm:pt>
  </dgm:ptLst>
  <dgm:cxnLst>
    <dgm:cxn modelId="{46711211-05C6-4CD5-A5EE-9CEBF920AFCB}" srcId="{C6845C22-596A-489F-83D0-92AC890ADFEB}" destId="{F7ED0DFE-FAC0-4B94-8CFC-91D160738BF2}" srcOrd="0" destOrd="0" parTransId="{70C18085-7E9C-40A0-8E80-2273D1570668}" sibTransId="{05D38870-5B46-4450-BA6E-1F96FA680975}"/>
    <dgm:cxn modelId="{A1A4AC2D-81F3-4EDF-8331-A5DB6F9BAB35}" type="presOf" srcId="{AC981953-8E90-4A9B-B44A-3A7CDDD9CB94}" destId="{4E5962EF-9620-4242-986A-109AA81B292F}" srcOrd="0" destOrd="0" presId="urn:microsoft.com/office/officeart/2005/8/layout/chevron1"/>
    <dgm:cxn modelId="{8AFA0636-8867-46FC-BB00-048A9C9A6D0B}" srcId="{C6845C22-596A-489F-83D0-92AC890ADFEB}" destId="{AC981953-8E90-4A9B-B44A-3A7CDDD9CB94}" srcOrd="1" destOrd="0" parTransId="{6BDE2333-15B2-4C8B-B7DD-CD2A0D252977}" sibTransId="{89C12948-EE9F-4DB0-B092-72F0817E09AF}"/>
    <dgm:cxn modelId="{A57E1C64-5E9B-462E-931E-3AC685614A50}" type="presOf" srcId="{F7ED0DFE-FAC0-4B94-8CFC-91D160738BF2}" destId="{B3A3FE25-F18E-4B57-BBD0-20B4D29FF16D}" srcOrd="0" destOrd="0" presId="urn:microsoft.com/office/officeart/2005/8/layout/chevron1"/>
    <dgm:cxn modelId="{BEB7EBC3-9A03-47A6-9C53-4039D31DEFDC}" type="presOf" srcId="{C6845C22-596A-489F-83D0-92AC890ADFEB}" destId="{3908809C-7555-437A-B74C-82E4CB562484}" srcOrd="0" destOrd="0" presId="urn:microsoft.com/office/officeart/2005/8/layout/chevron1"/>
    <dgm:cxn modelId="{5C1E5987-BEFF-48E6-9415-2E2C44E59C01}" type="presParOf" srcId="{3908809C-7555-437A-B74C-82E4CB562484}" destId="{B3A3FE25-F18E-4B57-BBD0-20B4D29FF16D}" srcOrd="0" destOrd="0" presId="urn:microsoft.com/office/officeart/2005/8/layout/chevron1"/>
    <dgm:cxn modelId="{203A2EF0-C13D-4E7F-AA58-65B83CD888DB}" type="presParOf" srcId="{3908809C-7555-437A-B74C-82E4CB562484}" destId="{5A4ECC38-E950-4FD8-A47E-C374B0361DB8}" srcOrd="1" destOrd="0" presId="urn:microsoft.com/office/officeart/2005/8/layout/chevron1"/>
    <dgm:cxn modelId="{616171FA-8CE6-4323-8A68-8DD5B92306DD}" type="presParOf" srcId="{3908809C-7555-437A-B74C-82E4CB562484}" destId="{4E5962EF-9620-4242-986A-109AA81B292F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40F4B4-AD1A-44C5-874B-D743FE9A4EC2}">
      <dsp:nvSpPr>
        <dsp:cNvPr id="0" name=""/>
        <dsp:cNvSpPr/>
      </dsp:nvSpPr>
      <dsp:spPr>
        <a:xfrm>
          <a:off x="1403684" y="914263"/>
          <a:ext cx="768162" cy="9614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8142"/>
              </a:lnTo>
              <a:lnTo>
                <a:pt x="768162" y="828142"/>
              </a:lnTo>
              <a:lnTo>
                <a:pt x="768162" y="9614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2D8BD6-5AAD-487F-8570-D357D7ACD2A1}">
      <dsp:nvSpPr>
        <dsp:cNvPr id="0" name=""/>
        <dsp:cNvSpPr/>
      </dsp:nvSpPr>
      <dsp:spPr>
        <a:xfrm>
          <a:off x="635521" y="914263"/>
          <a:ext cx="768162" cy="961460"/>
        </a:xfrm>
        <a:custGeom>
          <a:avLst/>
          <a:gdLst/>
          <a:ahLst/>
          <a:cxnLst/>
          <a:rect l="0" t="0" r="0" b="0"/>
          <a:pathLst>
            <a:path>
              <a:moveTo>
                <a:pt x="768162" y="0"/>
              </a:moveTo>
              <a:lnTo>
                <a:pt x="768162" y="828142"/>
              </a:lnTo>
              <a:lnTo>
                <a:pt x="0" y="828142"/>
              </a:lnTo>
              <a:lnTo>
                <a:pt x="0" y="9614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5CF489-54E8-4848-B410-C14281170524}">
      <dsp:nvSpPr>
        <dsp:cNvPr id="0" name=""/>
        <dsp:cNvSpPr/>
      </dsp:nvSpPr>
      <dsp:spPr>
        <a:xfrm>
          <a:off x="768839" y="279418"/>
          <a:ext cx="1269690" cy="634845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000" kern="1200" dirty="0"/>
            <a:t>ECN</a:t>
          </a:r>
        </a:p>
      </dsp:txBody>
      <dsp:txXfrm>
        <a:off x="768839" y="279418"/>
        <a:ext cx="1269690" cy="634845"/>
      </dsp:txXfrm>
    </dsp:sp>
    <dsp:sp modelId="{43640B87-0B89-434A-8930-7FE37165A4EB}">
      <dsp:nvSpPr>
        <dsp:cNvPr id="0" name=""/>
        <dsp:cNvSpPr/>
      </dsp:nvSpPr>
      <dsp:spPr>
        <a:xfrm>
          <a:off x="676" y="1875723"/>
          <a:ext cx="1269690" cy="634845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000" kern="1200" dirty="0"/>
            <a:t>EDN</a:t>
          </a:r>
        </a:p>
      </dsp:txBody>
      <dsp:txXfrm>
        <a:off x="676" y="1875723"/>
        <a:ext cx="1269690" cy="634845"/>
      </dsp:txXfrm>
    </dsp:sp>
    <dsp:sp modelId="{D7F62D76-9B6E-41DB-8006-BA0B5945C7D8}">
      <dsp:nvSpPr>
        <dsp:cNvPr id="0" name=""/>
        <dsp:cNvSpPr/>
      </dsp:nvSpPr>
      <dsp:spPr>
        <a:xfrm>
          <a:off x="1537001" y="1875723"/>
          <a:ext cx="1269690" cy="634845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000" kern="1200" dirty="0"/>
            <a:t>ECOS</a:t>
          </a:r>
        </a:p>
      </dsp:txBody>
      <dsp:txXfrm>
        <a:off x="1537001" y="1875723"/>
        <a:ext cx="1269690" cy="6348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2B24C7-14C9-4D22-99DA-32A6E3F35C26}">
      <dsp:nvSpPr>
        <dsp:cNvPr id="0" name=""/>
        <dsp:cNvSpPr/>
      </dsp:nvSpPr>
      <dsp:spPr>
        <a:xfrm rot="5400000">
          <a:off x="176395" y="1920297"/>
          <a:ext cx="530298" cy="882404"/>
        </a:xfrm>
        <a:prstGeom prst="corner">
          <a:avLst>
            <a:gd name="adj1" fmla="val 16120"/>
            <a:gd name="adj2" fmla="val 16110"/>
          </a:avLst>
        </a:prstGeom>
        <a:solidFill>
          <a:srgbClr val="00B0F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AED29B-672C-4C8D-B854-DE25EDBEA12F}">
      <dsp:nvSpPr>
        <dsp:cNvPr id="0" name=""/>
        <dsp:cNvSpPr/>
      </dsp:nvSpPr>
      <dsp:spPr>
        <a:xfrm>
          <a:off x="87875" y="2183946"/>
          <a:ext cx="796639" cy="6983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2008-12 Pilotes / options</a:t>
          </a:r>
        </a:p>
      </dsp:txBody>
      <dsp:txXfrm>
        <a:off x="87875" y="2183946"/>
        <a:ext cx="796639" cy="698301"/>
      </dsp:txXfrm>
    </dsp:sp>
    <dsp:sp modelId="{57D37DE6-67BF-42EF-B876-14E5DD3F0AF9}">
      <dsp:nvSpPr>
        <dsp:cNvPr id="0" name=""/>
        <dsp:cNvSpPr/>
      </dsp:nvSpPr>
      <dsp:spPr>
        <a:xfrm>
          <a:off x="734205" y="1855333"/>
          <a:ext cx="150309" cy="15030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36D6B2-7BCE-4103-8CA9-37A951413501}">
      <dsp:nvSpPr>
        <dsp:cNvPr id="0" name=""/>
        <dsp:cNvSpPr/>
      </dsp:nvSpPr>
      <dsp:spPr>
        <a:xfrm rot="5400000">
          <a:off x="1151638" y="1678972"/>
          <a:ext cx="530298" cy="882404"/>
        </a:xfrm>
        <a:prstGeom prst="corner">
          <a:avLst>
            <a:gd name="adj1" fmla="val 16120"/>
            <a:gd name="adj2" fmla="val 16110"/>
          </a:avLst>
        </a:prstGeom>
        <a:solidFill>
          <a:srgbClr val="00B0F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3E4832-20B5-453F-94D0-E0759D894990}">
      <dsp:nvSpPr>
        <dsp:cNvPr id="0" name=""/>
        <dsp:cNvSpPr/>
      </dsp:nvSpPr>
      <dsp:spPr>
        <a:xfrm>
          <a:off x="1063118" y="1942621"/>
          <a:ext cx="796639" cy="6983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2012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4h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(</a:t>
          </a:r>
          <a:r>
            <a:rPr lang="fr-FR" sz="1400" b="1" kern="1200" dirty="0" err="1"/>
            <a:t>Binome</a:t>
          </a:r>
          <a:r>
            <a:rPr lang="fr-FR" sz="1400" b="1" kern="1200" dirty="0"/>
            <a:t>)</a:t>
          </a:r>
        </a:p>
      </dsp:txBody>
      <dsp:txXfrm>
        <a:off x="1063118" y="1942621"/>
        <a:ext cx="796639" cy="698301"/>
      </dsp:txXfrm>
    </dsp:sp>
    <dsp:sp modelId="{6269F391-5000-4AC6-AD2E-BC301109704D}">
      <dsp:nvSpPr>
        <dsp:cNvPr id="0" name=""/>
        <dsp:cNvSpPr/>
      </dsp:nvSpPr>
      <dsp:spPr>
        <a:xfrm>
          <a:off x="1709448" y="1614009"/>
          <a:ext cx="150309" cy="15030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0D08C4-E49C-4906-92E5-90B1C406D86A}">
      <dsp:nvSpPr>
        <dsp:cNvPr id="0" name=""/>
        <dsp:cNvSpPr/>
      </dsp:nvSpPr>
      <dsp:spPr>
        <a:xfrm rot="5400000">
          <a:off x="2126880" y="1437647"/>
          <a:ext cx="530298" cy="882404"/>
        </a:xfrm>
        <a:prstGeom prst="corner">
          <a:avLst>
            <a:gd name="adj1" fmla="val 16120"/>
            <a:gd name="adj2" fmla="val 16110"/>
          </a:avLst>
        </a:prstGeom>
        <a:solidFill>
          <a:srgbClr val="00B0F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844961-B336-420E-974A-1FF164027AE0}">
      <dsp:nvSpPr>
        <dsp:cNvPr id="0" name=""/>
        <dsp:cNvSpPr/>
      </dsp:nvSpPr>
      <dsp:spPr>
        <a:xfrm>
          <a:off x="2038360" y="1701296"/>
          <a:ext cx="796639" cy="6983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2013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10h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(+ Jeux de rôle)</a:t>
          </a:r>
        </a:p>
      </dsp:txBody>
      <dsp:txXfrm>
        <a:off x="2038360" y="1701296"/>
        <a:ext cx="796639" cy="698301"/>
      </dsp:txXfrm>
    </dsp:sp>
    <dsp:sp modelId="{4B03A35A-E3CE-435E-B3AF-46A9113DB47A}">
      <dsp:nvSpPr>
        <dsp:cNvPr id="0" name=""/>
        <dsp:cNvSpPr/>
      </dsp:nvSpPr>
      <dsp:spPr>
        <a:xfrm>
          <a:off x="2684691" y="1372684"/>
          <a:ext cx="150309" cy="15030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5D5C21-4DDA-479E-A070-52107CC61C07}">
      <dsp:nvSpPr>
        <dsp:cNvPr id="0" name=""/>
        <dsp:cNvSpPr/>
      </dsp:nvSpPr>
      <dsp:spPr>
        <a:xfrm rot="5400000">
          <a:off x="3102123" y="1196323"/>
          <a:ext cx="530298" cy="882404"/>
        </a:xfrm>
        <a:prstGeom prst="corner">
          <a:avLst>
            <a:gd name="adj1" fmla="val 16120"/>
            <a:gd name="adj2" fmla="val 16110"/>
          </a:avLst>
        </a:prstGeom>
        <a:solidFill>
          <a:srgbClr val="00B0F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3776C6-9F9A-4C2E-A928-8537D221F65B}">
      <dsp:nvSpPr>
        <dsp:cNvPr id="0" name=""/>
        <dsp:cNvSpPr/>
      </dsp:nvSpPr>
      <dsp:spPr>
        <a:xfrm>
          <a:off x="3013603" y="1459971"/>
          <a:ext cx="796639" cy="6983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2014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16h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(+ Ecoute)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Examen SIDES</a:t>
          </a:r>
        </a:p>
      </dsp:txBody>
      <dsp:txXfrm>
        <a:off x="3013603" y="1459971"/>
        <a:ext cx="796639" cy="698301"/>
      </dsp:txXfrm>
    </dsp:sp>
    <dsp:sp modelId="{E20B0FE7-636F-44BB-8041-43A7F8563123}">
      <dsp:nvSpPr>
        <dsp:cNvPr id="0" name=""/>
        <dsp:cNvSpPr/>
      </dsp:nvSpPr>
      <dsp:spPr>
        <a:xfrm>
          <a:off x="3659934" y="1131359"/>
          <a:ext cx="150309" cy="15030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04B984-3E60-47FB-99EA-FACDFFDEAAE9}">
      <dsp:nvSpPr>
        <dsp:cNvPr id="0" name=""/>
        <dsp:cNvSpPr/>
      </dsp:nvSpPr>
      <dsp:spPr>
        <a:xfrm rot="5400000">
          <a:off x="4077366" y="954998"/>
          <a:ext cx="530298" cy="882404"/>
        </a:xfrm>
        <a:prstGeom prst="corner">
          <a:avLst>
            <a:gd name="adj1" fmla="val 16120"/>
            <a:gd name="adj2" fmla="val 16110"/>
          </a:avLst>
        </a:prstGeom>
        <a:solidFill>
          <a:srgbClr val="00B0F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36E258-718D-4834-A569-4CB0D8F3F592}">
      <dsp:nvSpPr>
        <dsp:cNvPr id="0" name=""/>
        <dsp:cNvSpPr/>
      </dsp:nvSpPr>
      <dsp:spPr>
        <a:xfrm>
          <a:off x="3988846" y="1218647"/>
          <a:ext cx="796639" cy="6983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2016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Examen face </a:t>
          </a:r>
          <a:r>
            <a:rPr lang="fr-FR" sz="1400" b="1" kern="1200" dirty="0" err="1"/>
            <a:t>face</a:t>
          </a:r>
          <a:r>
            <a:rPr lang="fr-FR" sz="1400" b="1" kern="1200" dirty="0"/>
            <a:t> CCCFI</a:t>
          </a:r>
        </a:p>
      </dsp:txBody>
      <dsp:txXfrm>
        <a:off x="3988846" y="1218647"/>
        <a:ext cx="796639" cy="698301"/>
      </dsp:txXfrm>
    </dsp:sp>
    <dsp:sp modelId="{F80B88E9-5E17-4109-824C-45103A0036C0}">
      <dsp:nvSpPr>
        <dsp:cNvPr id="0" name=""/>
        <dsp:cNvSpPr/>
      </dsp:nvSpPr>
      <dsp:spPr>
        <a:xfrm>
          <a:off x="4635177" y="890034"/>
          <a:ext cx="150309" cy="15030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E69C7E-323C-43B6-A2C6-1240346BEABE}">
      <dsp:nvSpPr>
        <dsp:cNvPr id="0" name=""/>
        <dsp:cNvSpPr/>
      </dsp:nvSpPr>
      <dsp:spPr>
        <a:xfrm rot="5400000">
          <a:off x="5052609" y="713673"/>
          <a:ext cx="530298" cy="882404"/>
        </a:xfrm>
        <a:prstGeom prst="corner">
          <a:avLst>
            <a:gd name="adj1" fmla="val 16120"/>
            <a:gd name="adj2" fmla="val 16110"/>
          </a:avLst>
        </a:prstGeom>
        <a:solidFill>
          <a:srgbClr val="00B0F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80BFD2-D84C-4803-B367-A88F7010F39D}">
      <dsp:nvSpPr>
        <dsp:cNvPr id="0" name=""/>
        <dsp:cNvSpPr/>
      </dsp:nvSpPr>
      <dsp:spPr>
        <a:xfrm>
          <a:off x="4964089" y="977322"/>
          <a:ext cx="796639" cy="6983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2017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22h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(+ </a:t>
          </a:r>
          <a:r>
            <a:rPr lang="fr-FR" sz="1400" b="1" kern="1200" dirty="0" err="1"/>
            <a:t>PréMed</a:t>
          </a:r>
          <a:r>
            <a:rPr lang="fr-FR" sz="1400" b="1" kern="1200" dirty="0"/>
            <a:t> et annonce VIH)</a:t>
          </a:r>
        </a:p>
      </dsp:txBody>
      <dsp:txXfrm>
        <a:off x="4964089" y="977322"/>
        <a:ext cx="796639" cy="698301"/>
      </dsp:txXfrm>
    </dsp:sp>
    <dsp:sp modelId="{90897CD2-8965-44B3-94B0-589ABBFA7C10}">
      <dsp:nvSpPr>
        <dsp:cNvPr id="0" name=""/>
        <dsp:cNvSpPr/>
      </dsp:nvSpPr>
      <dsp:spPr>
        <a:xfrm>
          <a:off x="5610419" y="648709"/>
          <a:ext cx="150309" cy="15030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B0C345-93C9-4A35-9145-39AF62F9E57C}">
      <dsp:nvSpPr>
        <dsp:cNvPr id="0" name=""/>
        <dsp:cNvSpPr/>
      </dsp:nvSpPr>
      <dsp:spPr>
        <a:xfrm rot="5400000">
          <a:off x="6027852" y="472348"/>
          <a:ext cx="530298" cy="882404"/>
        </a:xfrm>
        <a:prstGeom prst="corner">
          <a:avLst>
            <a:gd name="adj1" fmla="val 16120"/>
            <a:gd name="adj2" fmla="val 16110"/>
          </a:avLst>
        </a:prstGeom>
        <a:solidFill>
          <a:srgbClr val="00B0F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158885-2C2B-43B2-8F8B-EC80850D0FE2}">
      <dsp:nvSpPr>
        <dsp:cNvPr id="0" name=""/>
        <dsp:cNvSpPr/>
      </dsp:nvSpPr>
      <dsp:spPr>
        <a:xfrm>
          <a:off x="5939332" y="735997"/>
          <a:ext cx="796639" cy="6983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2018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22h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(Jeux de rôle avec IFSI : option)</a:t>
          </a:r>
        </a:p>
      </dsp:txBody>
      <dsp:txXfrm>
        <a:off x="5939332" y="735997"/>
        <a:ext cx="796639" cy="698301"/>
      </dsp:txXfrm>
    </dsp:sp>
    <dsp:sp modelId="{64678C29-A908-449E-80C2-D5464FE7DD32}">
      <dsp:nvSpPr>
        <dsp:cNvPr id="0" name=""/>
        <dsp:cNvSpPr/>
      </dsp:nvSpPr>
      <dsp:spPr>
        <a:xfrm>
          <a:off x="6585662" y="407384"/>
          <a:ext cx="150309" cy="15030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2AA154-0C14-4E31-B634-35F15F5EDE09}">
      <dsp:nvSpPr>
        <dsp:cNvPr id="0" name=""/>
        <dsp:cNvSpPr/>
      </dsp:nvSpPr>
      <dsp:spPr>
        <a:xfrm rot="5400000">
          <a:off x="7003095" y="231023"/>
          <a:ext cx="530298" cy="88240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079102-9856-48C4-87D8-781F50B8A33C}">
      <dsp:nvSpPr>
        <dsp:cNvPr id="0" name=""/>
        <dsp:cNvSpPr/>
      </dsp:nvSpPr>
      <dsp:spPr>
        <a:xfrm>
          <a:off x="6914575" y="494672"/>
          <a:ext cx="796639" cy="6983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2019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26h (+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évaluation 5</a:t>
          </a:r>
          <a:r>
            <a:rPr lang="fr-FR" sz="1400" b="1" kern="1200" baseline="30000" dirty="0"/>
            <a:t>e</a:t>
          </a:r>
          <a:r>
            <a:rPr lang="fr-FR" sz="1400" b="1" kern="1200" dirty="0"/>
            <a:t> année et </a:t>
          </a:r>
          <a:r>
            <a:rPr lang="fr-FR" sz="1400" b="1" kern="1200" dirty="0" err="1"/>
            <a:t>TeRe</a:t>
          </a:r>
          <a:r>
            <a:rPr lang="fr-FR" sz="1400" b="1" kern="1200" dirty="0"/>
            <a:t>)</a:t>
          </a:r>
        </a:p>
      </dsp:txBody>
      <dsp:txXfrm>
        <a:off x="6914575" y="494672"/>
        <a:ext cx="796639" cy="698301"/>
      </dsp:txXfrm>
    </dsp:sp>
    <dsp:sp modelId="{D75777D6-FE84-42B2-AE71-C33862ABC385}">
      <dsp:nvSpPr>
        <dsp:cNvPr id="0" name=""/>
        <dsp:cNvSpPr/>
      </dsp:nvSpPr>
      <dsp:spPr>
        <a:xfrm>
          <a:off x="7560905" y="166060"/>
          <a:ext cx="150309" cy="15030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D67FFA-DB02-447E-9FD2-5B88CA9CF764}">
      <dsp:nvSpPr>
        <dsp:cNvPr id="0" name=""/>
        <dsp:cNvSpPr/>
      </dsp:nvSpPr>
      <dsp:spPr>
        <a:xfrm rot="5400000">
          <a:off x="7978337" y="-10301"/>
          <a:ext cx="530298" cy="88240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D2196E-CA63-4357-82A9-C7EE4900EF67}">
      <dsp:nvSpPr>
        <dsp:cNvPr id="0" name=""/>
        <dsp:cNvSpPr/>
      </dsp:nvSpPr>
      <dsp:spPr>
        <a:xfrm>
          <a:off x="7889817" y="253347"/>
          <a:ext cx="796639" cy="6983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2021      46h    (R2C)</a:t>
          </a:r>
        </a:p>
      </dsp:txBody>
      <dsp:txXfrm>
        <a:off x="7889817" y="253347"/>
        <a:ext cx="796639" cy="6983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A3FE25-F18E-4B57-BBD0-20B4D29FF16D}">
      <dsp:nvSpPr>
        <dsp:cNvPr id="0" name=""/>
        <dsp:cNvSpPr/>
      </dsp:nvSpPr>
      <dsp:spPr>
        <a:xfrm>
          <a:off x="5256" y="0"/>
          <a:ext cx="4201391" cy="91139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48006" rIns="48006" bIns="48006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kern="1200" dirty="0"/>
            <a:t>2</a:t>
          </a:r>
          <a:r>
            <a:rPr lang="fr-FR" sz="3600" kern="1200" baseline="30000" dirty="0"/>
            <a:t>e</a:t>
          </a:r>
          <a:r>
            <a:rPr lang="fr-FR" sz="3600" kern="1200" dirty="0"/>
            <a:t> année</a:t>
          </a:r>
        </a:p>
      </dsp:txBody>
      <dsp:txXfrm>
        <a:off x="460952" y="0"/>
        <a:ext cx="3289999" cy="911392"/>
      </dsp:txXfrm>
    </dsp:sp>
    <dsp:sp modelId="{4E5962EF-9620-4242-986A-109AA81B292F}">
      <dsp:nvSpPr>
        <dsp:cNvPr id="0" name=""/>
        <dsp:cNvSpPr/>
      </dsp:nvSpPr>
      <dsp:spPr>
        <a:xfrm>
          <a:off x="3716610" y="0"/>
          <a:ext cx="3690233" cy="911392"/>
        </a:xfrm>
        <a:prstGeom prst="chevron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48006" rIns="48006" bIns="48006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kern="1200" dirty="0"/>
            <a:t>3</a:t>
          </a:r>
          <a:r>
            <a:rPr lang="fr-FR" sz="3600" kern="1200" baseline="30000" dirty="0"/>
            <a:t>e</a:t>
          </a:r>
          <a:r>
            <a:rPr lang="fr-FR" sz="3600" kern="1200" dirty="0"/>
            <a:t> année</a:t>
          </a:r>
        </a:p>
      </dsp:txBody>
      <dsp:txXfrm>
        <a:off x="4172306" y="0"/>
        <a:ext cx="2778841" cy="9113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A3FE25-F18E-4B57-BBD0-20B4D29FF16D}">
      <dsp:nvSpPr>
        <dsp:cNvPr id="0" name=""/>
        <dsp:cNvSpPr/>
      </dsp:nvSpPr>
      <dsp:spPr>
        <a:xfrm>
          <a:off x="5256" y="0"/>
          <a:ext cx="4201391" cy="91139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48006" rIns="48006" bIns="48006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kern="1200" baseline="0" dirty="0"/>
            <a:t>4</a:t>
          </a:r>
          <a:r>
            <a:rPr lang="fr-FR" sz="3600" kern="1200" baseline="30000" dirty="0"/>
            <a:t>e</a:t>
          </a:r>
          <a:r>
            <a:rPr lang="fr-FR" sz="3600" kern="1200" dirty="0"/>
            <a:t> année</a:t>
          </a:r>
        </a:p>
      </dsp:txBody>
      <dsp:txXfrm>
        <a:off x="460952" y="0"/>
        <a:ext cx="3289999" cy="911392"/>
      </dsp:txXfrm>
    </dsp:sp>
    <dsp:sp modelId="{4E5962EF-9620-4242-986A-109AA81B292F}">
      <dsp:nvSpPr>
        <dsp:cNvPr id="0" name=""/>
        <dsp:cNvSpPr/>
      </dsp:nvSpPr>
      <dsp:spPr>
        <a:xfrm>
          <a:off x="3716610" y="0"/>
          <a:ext cx="3690233" cy="911392"/>
        </a:xfrm>
        <a:prstGeom prst="chevron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6</a:t>
          </a:r>
          <a:r>
            <a:rPr lang="fr-FR" sz="2800" kern="1200" baseline="30000" dirty="0"/>
            <a:t>e</a:t>
          </a:r>
          <a:r>
            <a:rPr lang="fr-FR" sz="2800" kern="1200" dirty="0"/>
            <a:t> </a:t>
          </a:r>
          <a:r>
            <a:rPr lang="fr-FR" sz="3600" kern="1200" dirty="0"/>
            <a:t>année</a:t>
          </a:r>
        </a:p>
      </dsp:txBody>
      <dsp:txXfrm>
        <a:off x="4172306" y="0"/>
        <a:ext cx="2778841" cy="9113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88" cy="4970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588" y="0"/>
            <a:ext cx="2947088" cy="4970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4CFC7-7D81-4681-8E8C-E889B421306E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563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609" y="4778317"/>
            <a:ext cx="5440046" cy="3909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2766"/>
            <a:ext cx="2947088" cy="4970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588" y="9432766"/>
            <a:ext cx="2947088" cy="4970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F4F56-69A0-4CB4-9B1B-940971B151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2964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00138" y="1196975"/>
            <a:ext cx="4308475" cy="323215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948-D7A2-41D6-81D3-EEA5126C2F9A}" type="slidenum">
              <a:rPr lang="fr-FR" altLang="fr-FR" smtClean="0"/>
              <a:pPr/>
              <a:t>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2551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39775"/>
            <a:ext cx="4937125" cy="370363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Calcul des heures : </a:t>
            </a:r>
            <a:r>
              <a:rPr lang="fr-FR" dirty="0" err="1"/>
              <a:t>binome</a:t>
            </a:r>
            <a:r>
              <a:rPr lang="fr-FR" dirty="0"/>
              <a:t> 18*4h=72</a:t>
            </a:r>
          </a:p>
          <a:p>
            <a:r>
              <a:rPr lang="fr-FR" dirty="0"/>
              <a:t>Jeux </a:t>
            </a:r>
            <a:r>
              <a:rPr lang="fr-FR" dirty="0" err="1"/>
              <a:t>role</a:t>
            </a:r>
            <a:r>
              <a:rPr lang="fr-FR" dirty="0"/>
              <a:t> 20*3med*6h=360</a:t>
            </a:r>
          </a:p>
          <a:p>
            <a:r>
              <a:rPr lang="fr-FR" dirty="0" err="1"/>
              <a:t>Premed</a:t>
            </a:r>
            <a:r>
              <a:rPr lang="fr-FR" dirty="0"/>
              <a:t> 18*3med*3h=162</a:t>
            </a:r>
          </a:p>
          <a:p>
            <a:r>
              <a:rPr lang="fr-FR" baseline="0" dirty="0"/>
              <a:t>IFSI cette année 11x3h x1 </a:t>
            </a:r>
            <a:r>
              <a:rPr lang="fr-FR" baseline="0" dirty="0" err="1"/>
              <a:t>med</a:t>
            </a:r>
            <a:r>
              <a:rPr lang="fr-FR" baseline="0" dirty="0"/>
              <a:t> = 33</a:t>
            </a:r>
          </a:p>
          <a:p>
            <a:r>
              <a:rPr lang="fr-FR" baseline="0" dirty="0"/>
              <a:t>HIV 20 x4h =80h (en fait 18 groupes et non 20, tant pis)</a:t>
            </a:r>
          </a:p>
          <a:p>
            <a:r>
              <a:rPr lang="fr-FR" baseline="0" dirty="0"/>
              <a:t>Total 707 h/an</a:t>
            </a:r>
          </a:p>
          <a:p>
            <a:pPr defTabSz="911395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fr-FR" baseline="0" dirty="0"/>
              <a:t>Evaluation : </a:t>
            </a:r>
            <a:r>
              <a:rPr lang="fr-FR" dirty="0"/>
              <a:t>CCCFI</a:t>
            </a:r>
            <a:r>
              <a:rPr lang="fr-FR" baseline="0" dirty="0"/>
              <a:t> 125*2 personnes dont un CCA*4h = 1000h</a:t>
            </a:r>
          </a:p>
          <a:p>
            <a:endParaRPr lang="fr-FR" baseline="0" dirty="0"/>
          </a:p>
          <a:p>
            <a:endParaRPr lang="fr-FR" baseline="0" dirty="0"/>
          </a:p>
          <a:p>
            <a:r>
              <a:rPr lang="fr-FR" baseline="0" dirty="0" err="1"/>
              <a:t>Rhumato</a:t>
            </a:r>
            <a:r>
              <a:rPr lang="fr-FR" baseline="0" dirty="0"/>
              <a:t> 18 </a:t>
            </a:r>
            <a:r>
              <a:rPr lang="fr-FR" baseline="0" dirty="0" err="1"/>
              <a:t>ed</a:t>
            </a:r>
            <a:r>
              <a:rPr lang="fr-FR" baseline="0" dirty="0"/>
              <a:t> de 2h x3 = 108 h d’enseignement (mais 36h/</a:t>
            </a:r>
            <a:r>
              <a:rPr lang="fr-FR" baseline="0" dirty="0" err="1"/>
              <a:t>etudiant</a:t>
            </a:r>
            <a:r>
              <a:rPr lang="fr-FR" baseline="0" dirty="0"/>
              <a:t> ! )</a:t>
            </a:r>
          </a:p>
          <a:p>
            <a:endParaRPr lang="fr-FR" baseline="0" dirty="0"/>
          </a:p>
          <a:p>
            <a:r>
              <a:rPr lang="fr-FR" baseline="0" dirty="0"/>
              <a:t>Calcul des enseignants : </a:t>
            </a:r>
            <a:r>
              <a:rPr lang="fr-FR" baseline="0" dirty="0" err="1"/>
              <a:t>binome</a:t>
            </a:r>
            <a:r>
              <a:rPr lang="fr-FR" baseline="0" dirty="0"/>
              <a:t> 18, jeux </a:t>
            </a:r>
            <a:r>
              <a:rPr lang="fr-FR" baseline="0" dirty="0" err="1"/>
              <a:t>role</a:t>
            </a:r>
            <a:r>
              <a:rPr lang="fr-FR" baseline="0" dirty="0"/>
              <a:t> 20x3, </a:t>
            </a:r>
            <a:r>
              <a:rPr lang="fr-FR" baseline="0" dirty="0" err="1"/>
              <a:t>premed</a:t>
            </a:r>
            <a:r>
              <a:rPr lang="fr-FR" baseline="0" dirty="0"/>
              <a:t> 18x3, </a:t>
            </a:r>
            <a:r>
              <a:rPr lang="fr-FR" baseline="0" dirty="0" err="1"/>
              <a:t>cccfi</a:t>
            </a:r>
            <a:r>
              <a:rPr lang="fr-FR" baseline="0" dirty="0"/>
              <a:t> 125x2, </a:t>
            </a:r>
            <a:r>
              <a:rPr lang="fr-FR" baseline="0" dirty="0" err="1"/>
              <a:t>ifsi</a:t>
            </a:r>
            <a:r>
              <a:rPr lang="fr-FR" baseline="0" dirty="0"/>
              <a:t> 11 : 393</a:t>
            </a:r>
          </a:p>
          <a:p>
            <a:r>
              <a:rPr lang="fr-FR" baseline="0" dirty="0"/>
              <a:t>CCA : jeux </a:t>
            </a:r>
            <a:r>
              <a:rPr lang="fr-FR" baseline="0" dirty="0" err="1"/>
              <a:t>role</a:t>
            </a:r>
            <a:r>
              <a:rPr lang="fr-FR" baseline="0" dirty="0"/>
              <a:t> 20, </a:t>
            </a:r>
            <a:r>
              <a:rPr lang="fr-FR" baseline="0" dirty="0" err="1"/>
              <a:t>premed</a:t>
            </a:r>
            <a:r>
              <a:rPr lang="fr-FR" baseline="0" dirty="0"/>
              <a:t> 18x2, </a:t>
            </a:r>
            <a:r>
              <a:rPr lang="fr-FR" baseline="0" dirty="0" err="1"/>
              <a:t>cccfi</a:t>
            </a:r>
            <a:r>
              <a:rPr lang="fr-FR" baseline="0" dirty="0"/>
              <a:t> 125, IFSI 11 : 192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E1948-D7A2-41D6-81D3-EEA5126C2F9A}" type="slidenum">
              <a:rPr lang="fr-FR" altLang="fr-FR" smtClean="0">
                <a:solidFill>
                  <a:prstClr val="black"/>
                </a:solidFill>
              </a:rPr>
              <a:pPr/>
              <a:t>4</a:t>
            </a:fld>
            <a:endParaRPr lang="fr-FR" alt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92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39775"/>
            <a:ext cx="4937125" cy="370363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79470">
              <a:defRPr/>
            </a:pPr>
            <a:fld id="{3E3E1948-D7A2-41D6-81D3-EEA5126C2F9A}" type="slidenum">
              <a:rPr lang="fr-FR" altLang="fr-FR">
                <a:solidFill>
                  <a:prstClr val="black"/>
                </a:solidFill>
                <a:latin typeface="Calibri" panose="020F0502020204030204"/>
              </a:rPr>
              <a:pPr defTabSz="879470">
                <a:defRPr/>
              </a:pPr>
              <a:t>5</a:t>
            </a:fld>
            <a:endParaRPr lang="fr-FR" altLang="fr-F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43041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39775"/>
            <a:ext cx="4937125" cy="370363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79470">
              <a:defRPr/>
            </a:pPr>
            <a:fld id="{3E3E1948-D7A2-41D6-81D3-EEA5126C2F9A}" type="slidenum">
              <a:rPr lang="fr-FR" altLang="fr-FR">
                <a:solidFill>
                  <a:prstClr val="black"/>
                </a:solidFill>
                <a:latin typeface="Calibri" panose="020F0502020204030204"/>
              </a:rPr>
              <a:pPr defTabSz="879470">
                <a:defRPr/>
              </a:pPr>
              <a:t>6</a:t>
            </a:fld>
            <a:endParaRPr lang="fr-FR" altLang="fr-FR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21959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E2F5-B886-4118-B2B2-0BED7B9F1A22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494D5-E5AF-48EB-9398-0853607A5C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9103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E2F5-B886-4118-B2B2-0BED7B9F1A22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494D5-E5AF-48EB-9398-0853607A5C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1202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E2F5-B886-4118-B2B2-0BED7B9F1A22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494D5-E5AF-48EB-9398-0853607A5C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9116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E2F5-B886-4118-B2B2-0BED7B9F1A22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494D5-E5AF-48EB-9398-0853607A5C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78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E2F5-B886-4118-B2B2-0BED7B9F1A22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494D5-E5AF-48EB-9398-0853607A5C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262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E2F5-B886-4118-B2B2-0BED7B9F1A22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494D5-E5AF-48EB-9398-0853607A5C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121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E2F5-B886-4118-B2B2-0BED7B9F1A22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494D5-E5AF-48EB-9398-0853607A5C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93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E2F5-B886-4118-B2B2-0BED7B9F1A22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494D5-E5AF-48EB-9398-0853607A5C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5536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E2F5-B886-4118-B2B2-0BED7B9F1A22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494D5-E5AF-48EB-9398-0853607A5C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233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E2F5-B886-4118-B2B2-0BED7B9F1A22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494D5-E5AF-48EB-9398-0853607A5C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3596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E2F5-B886-4118-B2B2-0BED7B9F1A22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494D5-E5AF-48EB-9398-0853607A5C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8938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CE2F5-B886-4118-B2B2-0BED7B9F1A22}" type="datetimeFigureOut">
              <a:rPr lang="fr-FR" smtClean="0"/>
              <a:t>07/01/2026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494D5-E5AF-48EB-9398-0853607A5C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15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1628800"/>
            <a:ext cx="7772400" cy="2160240"/>
          </a:xfrm>
        </p:spPr>
        <p:txBody>
          <a:bodyPr>
            <a:normAutofit fontScale="90000"/>
          </a:bodyPr>
          <a:lstStyle/>
          <a:p>
            <a:r>
              <a:rPr lang="x-none" b="1" dirty="0"/>
              <a:t> </a:t>
            </a:r>
            <a:br>
              <a:rPr lang="fr-FR" b="1" dirty="0"/>
            </a:br>
            <a:r>
              <a:rPr lang="x-none" b="1" dirty="0"/>
              <a:t> </a:t>
            </a:r>
            <a:br>
              <a:rPr lang="fr-FR" b="1" dirty="0"/>
            </a:br>
            <a:r>
              <a:rPr lang="x-none" sz="3600" b="1" dirty="0"/>
              <a:t>Enseignement DFASM1</a:t>
            </a:r>
            <a:br>
              <a:rPr lang="fr-FR" sz="3600" b="1" dirty="0"/>
            </a:br>
            <a:r>
              <a:rPr lang="fr-FR" sz="3600" b="1" dirty="0"/>
              <a:t>4</a:t>
            </a:r>
            <a:r>
              <a:rPr lang="fr-FR" sz="3600" b="1" baseline="30000" dirty="0"/>
              <a:t>ème</a:t>
            </a:r>
            <a:r>
              <a:rPr lang="fr-FR" sz="3600" b="1" dirty="0"/>
              <a:t> année </a:t>
            </a:r>
            <a:r>
              <a:rPr lang="x-none" sz="3600" b="1" dirty="0"/>
              <a:t> </a:t>
            </a:r>
            <a:br>
              <a:rPr lang="fr-FR" sz="3600" b="1" dirty="0"/>
            </a:br>
            <a:r>
              <a:rPr lang="x-none" sz="3600" b="1" dirty="0"/>
              <a:t>sur la relation </a:t>
            </a:r>
            <a:r>
              <a:rPr lang="fr-FR" sz="3600" b="1" dirty="0"/>
              <a:t>en soins (</a:t>
            </a:r>
            <a:r>
              <a:rPr lang="fr-FR" sz="3600" b="1" dirty="0" err="1"/>
              <a:t>ReSo</a:t>
            </a:r>
            <a:r>
              <a:rPr lang="fr-FR" sz="3600" b="1" dirty="0"/>
              <a:t>) </a:t>
            </a:r>
            <a:br>
              <a:rPr lang="fr-FR" sz="3600" b="1" dirty="0"/>
            </a:br>
            <a:r>
              <a:rPr lang="fr-FR" sz="3600" b="1" dirty="0"/>
              <a:t>(</a:t>
            </a:r>
            <a:r>
              <a:rPr lang="x-none" sz="3600" b="1" dirty="0"/>
              <a:t>médecin-malade</a:t>
            </a:r>
            <a:r>
              <a:rPr lang="fr-FR" sz="3600" b="1" dirty="0"/>
              <a:t>)</a:t>
            </a:r>
            <a:br>
              <a:rPr lang="fr-FR" sz="3600" b="1" dirty="0"/>
            </a:br>
            <a:r>
              <a:rPr lang="fr-FR" sz="3600" b="1" dirty="0"/>
              <a:t>TP1</a:t>
            </a:r>
            <a:br>
              <a:rPr lang="fr-FR" b="1" dirty="0"/>
            </a:br>
            <a:r>
              <a:rPr lang="fr-FR" dirty="0"/>
              <a:t> </a:t>
            </a:r>
            <a:br>
              <a:rPr lang="fr-FR" dirty="0"/>
            </a:br>
            <a:r>
              <a:rPr lang="fr-FR" dirty="0"/>
              <a:t> 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37576" y="4222730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fr-FR" dirty="0">
                <a:solidFill>
                  <a:schemeClr val="tx2">
                    <a:lumMod val="50000"/>
                  </a:schemeClr>
                </a:solidFill>
              </a:rPr>
              <a:t>Deux TP de trois heures </a:t>
            </a:r>
          </a:p>
          <a:p>
            <a:r>
              <a:rPr lang="fr-FR" dirty="0">
                <a:solidFill>
                  <a:schemeClr val="tx2">
                    <a:lumMod val="50000"/>
                  </a:schemeClr>
                </a:solidFill>
              </a:rPr>
              <a:t>16 groupes </a:t>
            </a:r>
          </a:p>
          <a:p>
            <a:r>
              <a:rPr lang="fr-FR" dirty="0">
                <a:solidFill>
                  <a:schemeClr val="tx2">
                    <a:lumMod val="50000"/>
                  </a:schemeClr>
                </a:solidFill>
              </a:rPr>
              <a:t>Un binôme enseignants (un médecin + un patient) </a:t>
            </a:r>
          </a:p>
          <a:p>
            <a:r>
              <a:rPr lang="fr-FR" dirty="0">
                <a:solidFill>
                  <a:schemeClr val="tx2">
                    <a:lumMod val="50000"/>
                  </a:schemeClr>
                </a:solidFill>
              </a:rPr>
              <a:t>Un groupe d’étudiants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36" y="548680"/>
            <a:ext cx="1706880" cy="646430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6582031" y="548680"/>
            <a:ext cx="1851790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Année 2025-2026</a:t>
            </a:r>
          </a:p>
        </p:txBody>
      </p:sp>
    </p:spTree>
    <p:extLst>
      <p:ext uri="{BB962C8B-B14F-4D97-AF65-F5344CB8AC3E}">
        <p14:creationId xmlns:p14="http://schemas.microsoft.com/office/powerpoint/2010/main" val="367844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5832648" cy="11430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fr-FR" sz="3600" dirty="0"/>
              <a:t>L’annonce : cas clinique</a:t>
            </a:r>
            <a:br>
              <a:rPr lang="fr-FR" sz="3600" dirty="0"/>
            </a:br>
            <a:r>
              <a:rPr lang="fr-FR" sz="3600" dirty="0"/>
              <a:t>(suite)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0243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sz="2600" dirty="0"/>
              <a:t>Vous pensez à une maladie maniaco-dépressive bipolaire. Votre patient nécessite une prise en charge psychiatrique. Vous allez lui annoncer le diagnostic et lui demander de consulter un psychiatre pour une prise en charge thérapeutique. </a:t>
            </a:r>
          </a:p>
          <a:p>
            <a:pPr marL="0" indent="0" algn="just">
              <a:buNone/>
            </a:pPr>
            <a:endParaRPr lang="fr-FR" sz="1000" dirty="0"/>
          </a:p>
          <a:p>
            <a:pPr marL="0" indent="0" algn="just">
              <a:buNone/>
            </a:pPr>
            <a:r>
              <a:rPr lang="fr-FR" sz="2600" u="sng" dirty="0"/>
              <a:t>Outils</a:t>
            </a:r>
            <a:r>
              <a:rPr lang="fr-FR" sz="2600" dirty="0"/>
              <a:t>: Mise en situation. Jeu de rôle avec deux étudiants 	et synthèse </a:t>
            </a:r>
          </a:p>
        </p:txBody>
      </p:sp>
    </p:spTree>
    <p:extLst>
      <p:ext uri="{BB962C8B-B14F-4D97-AF65-F5344CB8AC3E}">
        <p14:creationId xmlns:p14="http://schemas.microsoft.com/office/powerpoint/2010/main" val="3698203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Autofit/>
          </a:bodyPr>
          <a:lstStyle/>
          <a:p>
            <a:r>
              <a:rPr lang="fr-FR" sz="3600" b="1" dirty="0">
                <a:solidFill>
                  <a:srgbClr val="002060"/>
                </a:solidFill>
              </a:rPr>
              <a:t>TP1 : Parcours du patient  </a:t>
            </a:r>
            <a:br>
              <a:rPr lang="fr-FR" sz="3600" b="1" dirty="0">
                <a:solidFill>
                  <a:srgbClr val="002060"/>
                </a:solidFill>
              </a:rPr>
            </a:br>
            <a:r>
              <a:rPr lang="fr-FR" sz="3600" b="1" dirty="0">
                <a:solidFill>
                  <a:srgbClr val="002060"/>
                </a:solidFill>
              </a:rPr>
              <a:t>annonce – visite – consultation –</a:t>
            </a:r>
            <a:br>
              <a:rPr lang="fr-FR" sz="3600" b="1" dirty="0">
                <a:solidFill>
                  <a:srgbClr val="002060"/>
                </a:solidFill>
              </a:rPr>
            </a:br>
            <a:r>
              <a:rPr lang="fr-FR" sz="3600" b="1" dirty="0">
                <a:solidFill>
                  <a:srgbClr val="002060"/>
                </a:solidFill>
              </a:rPr>
              <a:t>éducation thérapeutique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2060848"/>
            <a:ext cx="8229600" cy="33123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3500" b="1" dirty="0"/>
              <a:t>2. La visite</a:t>
            </a:r>
          </a:p>
          <a:p>
            <a:pPr marL="0" indent="0">
              <a:buNone/>
            </a:pPr>
            <a:endParaRPr lang="fr-FR" sz="2600" u="sng" dirty="0"/>
          </a:p>
          <a:p>
            <a:pPr marL="0" indent="0">
              <a:buNone/>
            </a:pPr>
            <a:r>
              <a:rPr lang="fr-FR" sz="2600" u="sng" dirty="0"/>
              <a:t>Outil</a:t>
            </a:r>
            <a:r>
              <a:rPr lang="fr-FR" sz="2600" dirty="0"/>
              <a:t> : Vidéo visite 2</a:t>
            </a:r>
          </a:p>
          <a:p>
            <a:pPr lvl="0"/>
            <a:r>
              <a:rPr lang="fr-FR" sz="2800" dirty="0"/>
              <a:t>Discussion</a:t>
            </a:r>
          </a:p>
          <a:p>
            <a:pPr lvl="0"/>
            <a:r>
              <a:rPr lang="fr-FR" sz="2800" dirty="0"/>
              <a:t>Exemples de visites vécues par les étudiants  (positif ou négatif ) </a:t>
            </a:r>
          </a:p>
        </p:txBody>
      </p:sp>
    </p:spTree>
    <p:extLst>
      <p:ext uri="{BB962C8B-B14F-4D97-AF65-F5344CB8AC3E}">
        <p14:creationId xmlns:p14="http://schemas.microsoft.com/office/powerpoint/2010/main" val="4088501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Autofit/>
          </a:bodyPr>
          <a:lstStyle/>
          <a:p>
            <a:r>
              <a:rPr lang="fr-FR" sz="3600" b="1" dirty="0">
                <a:solidFill>
                  <a:srgbClr val="002060"/>
                </a:solidFill>
              </a:rPr>
              <a:t>TP1 : Parcours du patient  </a:t>
            </a:r>
            <a:br>
              <a:rPr lang="fr-FR" sz="3600" b="1" dirty="0">
                <a:solidFill>
                  <a:srgbClr val="002060"/>
                </a:solidFill>
              </a:rPr>
            </a:br>
            <a:r>
              <a:rPr lang="fr-FR" sz="3600" b="1" dirty="0">
                <a:solidFill>
                  <a:srgbClr val="002060"/>
                </a:solidFill>
              </a:rPr>
              <a:t>annonce – visite – consultation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33123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3600" dirty="0"/>
              <a:t>Maladie aiguë /maladie chronique </a:t>
            </a:r>
          </a:p>
          <a:p>
            <a:pPr marL="0" indent="0" algn="ctr">
              <a:buNone/>
            </a:pPr>
            <a:endParaRPr lang="fr-FR" sz="1100" u="sng" dirty="0"/>
          </a:p>
          <a:p>
            <a:r>
              <a:rPr lang="fr-FR" sz="2400" dirty="0"/>
              <a:t>Quelles sont les différences entre </a:t>
            </a:r>
            <a:r>
              <a:rPr lang="fr-FR" sz="2400" b="1" i="1" dirty="0"/>
              <a:t>les attentes des patients </a:t>
            </a:r>
            <a:r>
              <a:rPr lang="fr-FR" sz="2400" dirty="0"/>
              <a:t>qui consultent pour une maladie aiguë versus pour une maladie chronique ? </a:t>
            </a:r>
          </a:p>
          <a:p>
            <a:pPr marL="0" indent="0">
              <a:buNone/>
            </a:pPr>
            <a:endParaRPr lang="fr-FR" sz="1100" dirty="0"/>
          </a:p>
          <a:p>
            <a:r>
              <a:rPr lang="fr-FR" sz="2400" dirty="0"/>
              <a:t>Quelles sont les </a:t>
            </a:r>
            <a:r>
              <a:rPr lang="fr-FR" sz="2400" b="1" i="1" dirty="0"/>
              <a:t>compétences du médecin </a:t>
            </a:r>
            <a:r>
              <a:rPr lang="fr-FR" sz="2400" dirty="0"/>
              <a:t>dans la maladie aiguë versus la maladie chronique ?</a:t>
            </a:r>
          </a:p>
          <a:p>
            <a:pPr marL="0" indent="0">
              <a:buNone/>
            </a:pPr>
            <a:endParaRPr lang="fr-FR" sz="1100" dirty="0"/>
          </a:p>
          <a:p>
            <a:r>
              <a:rPr lang="fr-FR" sz="2400" u="sng" dirty="0"/>
              <a:t>Outils</a:t>
            </a:r>
          </a:p>
          <a:p>
            <a:pPr marL="0" indent="0">
              <a:buNone/>
            </a:pPr>
            <a:r>
              <a:rPr lang="fr-FR" sz="2400" dirty="0"/>
              <a:t>- réflexion individuelle de quelques minutes puis les animateurs sollicitent l’ensemble des étudiants </a:t>
            </a:r>
          </a:p>
          <a:p>
            <a:pPr marL="0" indent="0">
              <a:buNone/>
            </a:pPr>
            <a:r>
              <a:rPr lang="fr-FR" sz="2400" dirty="0"/>
              <a:t>- synthèse: prise en compte de l’épisode aigu dans la maladie chronique </a:t>
            </a: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611560" y="274638"/>
            <a:ext cx="8229600" cy="1143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dirty="0"/>
              <a:t>La visite</a:t>
            </a:r>
          </a:p>
        </p:txBody>
      </p:sp>
    </p:spTree>
    <p:extLst>
      <p:ext uri="{BB962C8B-B14F-4D97-AF65-F5344CB8AC3E}">
        <p14:creationId xmlns:p14="http://schemas.microsoft.com/office/powerpoint/2010/main" val="2018159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>
                <a:solidFill>
                  <a:srgbClr val="002060"/>
                </a:solidFill>
              </a:rPr>
              <a:t>TP1 : Parcours du patient  </a:t>
            </a:r>
            <a:br>
              <a:rPr lang="fr-FR" sz="3600" b="1" dirty="0">
                <a:solidFill>
                  <a:srgbClr val="002060"/>
                </a:solidFill>
              </a:rPr>
            </a:br>
            <a:r>
              <a:rPr lang="fr-FR" sz="3600" b="1" dirty="0">
                <a:solidFill>
                  <a:srgbClr val="002060"/>
                </a:solidFill>
              </a:rPr>
              <a:t>annonce – visite – consultation –</a:t>
            </a:r>
            <a:br>
              <a:rPr lang="fr-FR" sz="3600" b="1" dirty="0">
                <a:solidFill>
                  <a:srgbClr val="002060"/>
                </a:solidFill>
              </a:rPr>
            </a:br>
            <a:r>
              <a:rPr lang="fr-FR" sz="3600" b="1" dirty="0">
                <a:solidFill>
                  <a:srgbClr val="002060"/>
                </a:solidFill>
              </a:rPr>
              <a:t>éducation thérapeutique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924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800" b="1" dirty="0"/>
              <a:t>3. La consultation</a:t>
            </a:r>
            <a:endParaRPr lang="fr-FR" sz="3800" dirty="0"/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sz="2800" u="sng" dirty="0"/>
              <a:t>Outil</a:t>
            </a:r>
            <a:r>
              <a:rPr lang="fr-FR" sz="2800" dirty="0"/>
              <a:t> : vidéos BR 03 et BR 04 (alliance thérapeutique)</a:t>
            </a:r>
          </a:p>
          <a:p>
            <a:r>
              <a:rPr lang="fr-FR" sz="2800" dirty="0"/>
              <a:t>Mots-clés de l’écoute active? 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1213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3851920" y="2564904"/>
            <a:ext cx="1944216" cy="1418456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L’écoute active 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3983639" y="692696"/>
            <a:ext cx="1643618" cy="116588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</a:rPr>
              <a:t>Questions</a:t>
            </a:r>
          </a:p>
          <a:p>
            <a:pPr algn="ctr"/>
            <a:r>
              <a:rPr lang="fr-FR" sz="2000" dirty="0">
                <a:solidFill>
                  <a:schemeClr val="tx1"/>
                </a:solidFill>
              </a:rPr>
              <a:t>ouvertes 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5973874" y="1023607"/>
            <a:ext cx="1559024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Reformuler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870280" y="2107704"/>
            <a:ext cx="1346448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Observer le langage corporel 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1732622" y="3191604"/>
            <a:ext cx="1559024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Montrer de l’empathie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6444208" y="2107704"/>
            <a:ext cx="1260708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Temps de silence 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6753386" y="4445201"/>
            <a:ext cx="1368152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Synthétiser</a:t>
            </a:r>
            <a:r>
              <a:rPr lang="fr-FR" dirty="0"/>
              <a:t> 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6407606" y="3191604"/>
            <a:ext cx="132873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Ecouter les émotions 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5507242" y="5517232"/>
            <a:ext cx="1873932" cy="112697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Encourager par mouvements de tête, paroles 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074002" y="1023607"/>
            <a:ext cx="1448132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Rester concentré 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1323344" y="4338776"/>
            <a:ext cx="1501316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Manifester de l’intérêt </a:t>
            </a:r>
          </a:p>
        </p:txBody>
      </p:sp>
      <p:sp>
        <p:nvSpPr>
          <p:cNvPr id="2" name="Rectangle à coins arrondis 1"/>
          <p:cNvSpPr/>
          <p:nvPr/>
        </p:nvSpPr>
        <p:spPr>
          <a:xfrm>
            <a:off x="2824660" y="5517232"/>
            <a:ext cx="2035372" cy="914400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</a:rPr>
              <a:t>Autres ? </a:t>
            </a:r>
          </a:p>
        </p:txBody>
      </p:sp>
    </p:spTree>
    <p:extLst>
      <p:ext uri="{BB962C8B-B14F-4D97-AF65-F5344CB8AC3E}">
        <p14:creationId xmlns:p14="http://schemas.microsoft.com/office/powerpoint/2010/main" val="1720298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TP1 : Parcours du patient  </a:t>
            </a:r>
            <a:br>
              <a:rPr lang="fr-FR" b="1" dirty="0">
                <a:solidFill>
                  <a:srgbClr val="002060"/>
                </a:solidFill>
              </a:rPr>
            </a:br>
            <a:r>
              <a:rPr lang="fr-FR" b="1" dirty="0">
                <a:solidFill>
                  <a:srgbClr val="002060"/>
                </a:solidFill>
              </a:rPr>
              <a:t>annonce – visite – consultation –</a:t>
            </a:r>
            <a:br>
              <a:rPr lang="fr-FR" b="1" dirty="0">
                <a:solidFill>
                  <a:srgbClr val="002060"/>
                </a:solidFill>
              </a:rPr>
            </a:br>
            <a:r>
              <a:rPr lang="fr-FR" b="1" dirty="0">
                <a:solidFill>
                  <a:srgbClr val="002060"/>
                </a:solidFill>
              </a:rPr>
              <a:t>éducation thérapeutique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5608" y="1916832"/>
            <a:ext cx="848888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dirty="0"/>
              <a:t>4. L’éducation thérapeutique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r>
              <a:rPr lang="fr-FR" u="sng" dirty="0"/>
              <a:t>Outil</a:t>
            </a:r>
            <a:r>
              <a:rPr lang="fr-FR" dirty="0"/>
              <a:t> : vidéos : ETP1 + ETP2 (antirétroviraux)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Situations écho à des situations rencontrées au cours de vos stages?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Partage d’expériences autour de la thématique.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10015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640" y="32048"/>
            <a:ext cx="6120680" cy="58864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3200" dirty="0"/>
              <a:t>L’éducation thérapeutique (ETP)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766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000" b="1" dirty="0"/>
              <a:t>DÉFINITION 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fr-FR" sz="2000" dirty="0"/>
              <a:t>L’ETP = un processus continu, intégré dans les soins et centré sur le patient</a:t>
            </a:r>
          </a:p>
          <a:p>
            <a:pPr>
              <a:lnSpc>
                <a:spcPct val="140000"/>
              </a:lnSpc>
              <a:buFontTx/>
              <a:buChar char="-"/>
            </a:pPr>
            <a:r>
              <a:rPr lang="fr-FR" sz="2000" b="1" dirty="0"/>
              <a:t>activités organisées </a:t>
            </a:r>
            <a:r>
              <a:rPr lang="fr-FR" sz="2000" dirty="0"/>
              <a:t>de sensibilisation, d’information, d’apprentissage et d’accompagnement psychosocial concernant la maladie, le traitement prescrit, les soins, l’hospitalisation et les autres institutions de soins concernées, et les comportements de santé et de maladie du patient</a:t>
            </a:r>
          </a:p>
          <a:p>
            <a:pPr>
              <a:lnSpc>
                <a:spcPct val="140000"/>
              </a:lnSpc>
              <a:buFontTx/>
              <a:buChar char="-"/>
            </a:pPr>
            <a:r>
              <a:rPr lang="fr-FR" sz="2000" b="1" dirty="0"/>
              <a:t>aider le patient et ses proches à comprendre la maladie et le traitement</a:t>
            </a:r>
            <a:r>
              <a:rPr lang="fr-FR" sz="2000" dirty="0"/>
              <a:t> </a:t>
            </a:r>
          </a:p>
          <a:p>
            <a:pPr>
              <a:lnSpc>
                <a:spcPct val="140000"/>
              </a:lnSpc>
              <a:buFontTx/>
              <a:buChar char="-"/>
            </a:pPr>
            <a:r>
              <a:rPr lang="fr-FR" sz="2000" b="1" dirty="0"/>
              <a:t>coopérer avec les soignants</a:t>
            </a:r>
          </a:p>
          <a:p>
            <a:pPr>
              <a:lnSpc>
                <a:spcPct val="140000"/>
              </a:lnSpc>
              <a:buFontTx/>
              <a:buChar char="-"/>
            </a:pPr>
            <a:r>
              <a:rPr lang="fr-FR" sz="2000" dirty="0"/>
              <a:t> </a:t>
            </a:r>
            <a:r>
              <a:rPr lang="fr-FR" sz="2000" b="1" dirty="0"/>
              <a:t>vivre le plus sainement possible et maintenir ou améliorer sa qualité de vie</a:t>
            </a:r>
            <a:endParaRPr lang="fr-FR" sz="2000" dirty="0"/>
          </a:p>
          <a:p>
            <a:pPr marL="0" indent="0">
              <a:lnSpc>
                <a:spcPct val="140000"/>
              </a:lnSpc>
              <a:buNone/>
            </a:pPr>
            <a:r>
              <a:rPr lang="fr-FR" sz="2000" b="1" dirty="0">
                <a:solidFill>
                  <a:srgbClr val="002060"/>
                </a:solidFill>
              </a:rPr>
              <a:t> L’éducation devrait rendre le patient capable d’acquérir et maintenir les ressources nécessaires pour gérer de manière optimale sa vie avec la maladie. » (première définition OMS, 1998)</a:t>
            </a:r>
          </a:p>
        </p:txBody>
      </p:sp>
    </p:spTree>
    <p:extLst>
      <p:ext uri="{BB962C8B-B14F-4D97-AF65-F5344CB8AC3E}">
        <p14:creationId xmlns:p14="http://schemas.microsoft.com/office/powerpoint/2010/main" val="757647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1640" y="32048"/>
            <a:ext cx="6120680" cy="732656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3200" dirty="0"/>
              <a:t>L’éducation thérapeutique (ETP)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312368"/>
          </a:xfrm>
        </p:spPr>
        <p:txBody>
          <a:bodyPr>
            <a:no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fr-FR" sz="2000" b="1" dirty="0"/>
              <a:t>ENJEUX</a:t>
            </a:r>
          </a:p>
          <a:p>
            <a:pPr>
              <a:lnSpc>
                <a:spcPct val="140000"/>
              </a:lnSpc>
            </a:pPr>
            <a:endParaRPr lang="fr-FR" sz="2000" b="1" dirty="0"/>
          </a:p>
          <a:p>
            <a:pPr marL="0" indent="0">
              <a:lnSpc>
                <a:spcPct val="140000"/>
              </a:lnSpc>
              <a:buNone/>
            </a:pPr>
            <a:r>
              <a:rPr lang="fr-FR" sz="2000" b="1" dirty="0">
                <a:solidFill>
                  <a:srgbClr val="002060"/>
                </a:solidFill>
              </a:rPr>
              <a:t>Développer des compétences </a:t>
            </a:r>
            <a:r>
              <a:rPr lang="fr-FR" sz="2000" dirty="0"/>
              <a:t>chez les personnes atteintes d'une maladie chronique afin de les aider à s'adapter aux changements liés à la maladie afin d’améliorer leur santé et leur qualité de vie.</a:t>
            </a:r>
          </a:p>
        </p:txBody>
      </p:sp>
    </p:spTree>
    <p:extLst>
      <p:ext uri="{BB962C8B-B14F-4D97-AF65-F5344CB8AC3E}">
        <p14:creationId xmlns:p14="http://schemas.microsoft.com/office/powerpoint/2010/main" val="12430873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3600" dirty="0"/>
              <a:t>Dimensions explorées par l’ETP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fr-FR" sz="2800" dirty="0"/>
              <a:t>Les 5 dimensions de la santé 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800" i="1" dirty="0"/>
              <a:t>Santé physique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800" i="1" dirty="0"/>
              <a:t>Santé psychologique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800" i="1" dirty="0"/>
              <a:t>Santé sexuelle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800" i="1" dirty="0"/>
              <a:t>Santé sociale (dont familiale)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800" i="1" dirty="0"/>
              <a:t>Santé professionnelle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123280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fr-FR" dirty="0"/>
          </a:p>
          <a:p>
            <a:r>
              <a:rPr lang="fr-FR" dirty="0"/>
              <a:t>Mettre en pratique les enseignements de l’ED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r>
              <a:rPr lang="fr-FR" dirty="0"/>
              <a:t>Penser à des situations de relation de soin qui vous ont marqué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r-FR" dirty="0"/>
              <a:t>A dans 2 semaines !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9760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6408712" cy="1143000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fr-FR" dirty="0"/>
              <a:t>Introduction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>
                <a:solidFill>
                  <a:srgbClr val="002060"/>
                </a:solidFill>
              </a:rPr>
              <a:t>Présentation du binôme enseignant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2060"/>
                </a:solidFill>
              </a:rPr>
              <a:t>Questions ? </a:t>
            </a:r>
            <a:r>
              <a:rPr lang="fr-FR" dirty="0"/>
              <a:t>Temps d’échange</a:t>
            </a:r>
          </a:p>
        </p:txBody>
      </p:sp>
    </p:spTree>
    <p:extLst>
      <p:ext uri="{BB962C8B-B14F-4D97-AF65-F5344CB8AC3E}">
        <p14:creationId xmlns:p14="http://schemas.microsoft.com/office/powerpoint/2010/main" val="3522603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0143" y="968843"/>
            <a:ext cx="7538741" cy="571500"/>
          </a:xfrm>
        </p:spPr>
        <p:txBody>
          <a:bodyPr>
            <a:normAutofit/>
          </a:bodyPr>
          <a:lstStyle/>
          <a:p>
            <a:r>
              <a:rPr lang="fr-FR" sz="2700" b="1" dirty="0">
                <a:latin typeface="+mn-lt"/>
              </a:rPr>
              <a:t>L’enseignement Relation de soins (</a:t>
            </a:r>
            <a:r>
              <a:rPr lang="fr-FR" sz="2700" b="1" dirty="0" err="1">
                <a:latin typeface="+mn-lt"/>
              </a:rPr>
              <a:t>ReSo</a:t>
            </a:r>
            <a:r>
              <a:rPr lang="fr-FR" sz="2700" b="1" dirty="0">
                <a:latin typeface="+mn-lt"/>
              </a:rPr>
              <a:t>) et la R2C</a:t>
            </a:r>
            <a:endParaRPr lang="fr-FR" sz="2700" b="1" dirty="0">
              <a:solidFill>
                <a:srgbClr val="7030A0"/>
              </a:solidFill>
              <a:latin typeface="+mn-lt"/>
            </a:endParaRPr>
          </a:p>
        </p:txBody>
      </p:sp>
      <p:pic>
        <p:nvPicPr>
          <p:cNvPr id="20" name="Picture 2" descr="Image associÃ©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882" y="859959"/>
            <a:ext cx="1342629" cy="680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Espace réservé du contenu 6">
            <a:extLst>
              <a:ext uri="{FF2B5EF4-FFF2-40B4-BE49-F238E27FC236}">
                <a16:creationId xmlns:a16="http://schemas.microsoft.com/office/drawing/2014/main" id="{42043313-4533-7A46-8A47-75BCC91AF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280" y="1976187"/>
            <a:ext cx="5874332" cy="3558340"/>
          </a:xfrm>
        </p:spPr>
        <p:txBody>
          <a:bodyPr>
            <a:noAutofit/>
          </a:bodyPr>
          <a:lstStyle/>
          <a:p>
            <a:pPr>
              <a:tabLst>
                <a:tab pos="405289" algn="l"/>
              </a:tabLst>
            </a:pPr>
            <a:r>
              <a:rPr lang="fr-FR" sz="1800" b="1" dirty="0">
                <a:solidFill>
                  <a:schemeClr val="accent2">
                    <a:lumMod val="60000"/>
                    <a:lumOff val="40000"/>
                  </a:schemeClr>
                </a:solidFill>
                <a:ea typeface="Times New Roman" panose="02020603050405020304" pitchFamily="18" charset="0"/>
              </a:rPr>
              <a:t>Item 1 : Relation médecin – malade</a:t>
            </a:r>
          </a:p>
          <a:p>
            <a:pPr>
              <a:tabLst>
                <a:tab pos="405289" algn="l"/>
              </a:tabLst>
            </a:pPr>
            <a:r>
              <a:rPr lang="fr-FR" sz="1800" b="1" dirty="0"/>
              <a:t>Item 5 : Aléa thérapeutique</a:t>
            </a:r>
          </a:p>
          <a:p>
            <a:pPr>
              <a:tabLst>
                <a:tab pos="405289" algn="l"/>
              </a:tabLst>
            </a:pPr>
            <a:r>
              <a:rPr lang="fr-FR" sz="1800" b="1" dirty="0"/>
              <a:t>Item 8 : Discriminations </a:t>
            </a:r>
          </a:p>
          <a:p>
            <a:pPr>
              <a:tabLst>
                <a:tab pos="405289" algn="l"/>
              </a:tabLst>
            </a:pPr>
            <a:r>
              <a:rPr lang="fr-FR" sz="1800" b="1" dirty="0"/>
              <a:t>Item 10 : Approches transversales du corps  </a:t>
            </a:r>
          </a:p>
          <a:p>
            <a:pPr>
              <a:tabLst>
                <a:tab pos="405289" algn="l"/>
              </a:tabLst>
            </a:pPr>
            <a:r>
              <a:rPr lang="fr-FR" sz="1800" b="1" dirty="0"/>
              <a:t>Item 13 : La mort</a:t>
            </a:r>
          </a:p>
          <a:p>
            <a:pPr>
              <a:tabLst>
                <a:tab pos="405289" algn="l"/>
              </a:tabLst>
            </a:pPr>
            <a:r>
              <a:rPr lang="fr-FR" sz="1800" b="1" dirty="0"/>
              <a:t>Item 17 : Télémédecine</a:t>
            </a:r>
          </a:p>
          <a:p>
            <a:pPr>
              <a:tabLst>
                <a:tab pos="405289" algn="l"/>
              </a:tabLst>
            </a:pPr>
            <a:r>
              <a:rPr lang="fr-FR" sz="1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Item 119 : Maladie chronique et le handicap</a:t>
            </a:r>
          </a:p>
          <a:p>
            <a:pPr>
              <a:tabLst>
                <a:tab pos="405289" algn="l"/>
              </a:tabLst>
            </a:pPr>
            <a:r>
              <a:rPr lang="fr-FR" sz="1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Item 140 : Soins palliatifs pluridisciplinaires</a:t>
            </a:r>
          </a:p>
          <a:p>
            <a:pPr>
              <a:tabLst>
                <a:tab pos="405289" algn="l"/>
              </a:tabLst>
            </a:pPr>
            <a:r>
              <a:rPr lang="fr-FR" sz="1800" b="1" dirty="0"/>
              <a:t>Item 322 : Décision thérapeutique personnalisée </a:t>
            </a:r>
          </a:p>
          <a:p>
            <a:pPr>
              <a:tabLst>
                <a:tab pos="405289" algn="l"/>
              </a:tabLst>
            </a:pPr>
            <a:r>
              <a:rPr lang="fr-FR" sz="1800" b="1" dirty="0"/>
              <a:t>Item 324 : Éducation thérapeutique, observance et automédication</a:t>
            </a:r>
            <a:r>
              <a:rPr lang="fr-FR" sz="1800" b="1" dirty="0">
                <a:ea typeface="Times New Roman" panose="02020603050405020304" pitchFamily="18" charset="0"/>
              </a:rPr>
              <a:t> </a:t>
            </a:r>
          </a:p>
          <a:p>
            <a:endParaRPr lang="fr-FR" sz="18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568492" y="5619019"/>
            <a:ext cx="5097357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35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Bleu : items stables 2121</a:t>
            </a:r>
            <a:r>
              <a:rPr lang="fr-FR" sz="1350" dirty="0"/>
              <a:t>, noir : items nouveaux ou très modifiés 2021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78636" y="1650281"/>
            <a:ext cx="538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ITEMS en rapport avec la Relation de soins dans la R2C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6280486" y="1667209"/>
            <a:ext cx="2541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MODALITES d’évaluation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14" name="Diagramme 13"/>
          <p:cNvGraphicFramePr/>
          <p:nvPr/>
        </p:nvGraphicFramePr>
        <p:xfrm>
          <a:off x="6120433" y="2152254"/>
          <a:ext cx="2807369" cy="3484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36527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1" y="866128"/>
            <a:ext cx="8323118" cy="857250"/>
          </a:xfrm>
        </p:spPr>
        <p:txBody>
          <a:bodyPr/>
          <a:lstStyle/>
          <a:p>
            <a:r>
              <a:rPr lang="fr-FR" sz="2100" b="1" dirty="0"/>
              <a:t>L’Enseignement </a:t>
            </a:r>
            <a:r>
              <a:rPr lang="fr-FR" sz="2100" b="1" dirty="0" err="1"/>
              <a:t>ReSo</a:t>
            </a:r>
            <a:r>
              <a:rPr lang="fr-FR" sz="2100" b="1" dirty="0"/>
              <a:t> (Relation de Soins) au fil du temps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6265718" y="4114800"/>
            <a:ext cx="2438400" cy="131445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350" dirty="0">
                <a:solidFill>
                  <a:srgbClr val="000000"/>
                </a:solidFill>
              </a:rPr>
              <a:t>Plus de 350 enseignants dont plus de 100 CCA impliqués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28600" y="4114800"/>
            <a:ext cx="2514600" cy="13144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350" dirty="0">
                <a:solidFill>
                  <a:srgbClr val="000000"/>
                </a:solidFill>
              </a:rPr>
              <a:t>L’intégralité de la promotion formée (450/an), 46h/étudiant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3124200" y="4114800"/>
            <a:ext cx="2590800" cy="1314450"/>
          </a:xfrm>
          <a:prstGeom prst="roundRect">
            <a:avLst/>
          </a:prstGeom>
          <a:solidFill>
            <a:srgbClr val="AFD2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350" dirty="0">
                <a:solidFill>
                  <a:srgbClr val="000000"/>
                </a:solidFill>
              </a:rPr>
              <a:t>Plus de 1300 h d’enseignement/évaluation par an</a:t>
            </a:r>
          </a:p>
        </p:txBody>
      </p:sp>
      <p:graphicFrame>
        <p:nvGraphicFramePr>
          <p:cNvPr id="10" name="Diagramme 9"/>
          <p:cNvGraphicFramePr/>
          <p:nvPr/>
        </p:nvGraphicFramePr>
        <p:xfrm>
          <a:off x="152400" y="1338516"/>
          <a:ext cx="8686800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2165729" y="5642538"/>
            <a:ext cx="3956724" cy="30008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350" dirty="0"/>
              <a:t>Proposition – créer une liste des enseignants ‘globale’</a:t>
            </a:r>
          </a:p>
        </p:txBody>
      </p:sp>
    </p:spTree>
    <p:extLst>
      <p:ext uri="{BB962C8B-B14F-4D97-AF65-F5344CB8AC3E}">
        <p14:creationId xmlns:p14="http://schemas.microsoft.com/office/powerpoint/2010/main" val="1104702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800100"/>
            <a:ext cx="8305800" cy="571500"/>
          </a:xfrm>
        </p:spPr>
        <p:txBody>
          <a:bodyPr/>
          <a:lstStyle/>
          <a:p>
            <a:r>
              <a:rPr lang="fr-FR" sz="2100" b="1" dirty="0"/>
              <a:t>L’enseignement Relation de soins 25-26 : 2</a:t>
            </a:r>
            <a:r>
              <a:rPr lang="fr-FR" sz="2100" b="1" baseline="30000" dirty="0"/>
              <a:t>e</a:t>
            </a:r>
            <a:r>
              <a:rPr lang="fr-FR" sz="2100" b="1" dirty="0"/>
              <a:t>-3</a:t>
            </a:r>
            <a:r>
              <a:rPr lang="fr-FR" sz="2100" b="1" baseline="30000" dirty="0"/>
              <a:t>e</a:t>
            </a:r>
            <a:r>
              <a:rPr lang="fr-FR" sz="2100" b="1" dirty="0"/>
              <a:t> année</a:t>
            </a:r>
          </a:p>
        </p:txBody>
      </p:sp>
      <p:graphicFrame>
        <p:nvGraphicFramePr>
          <p:cNvPr id="4" name="Diagramme 3"/>
          <p:cNvGraphicFramePr/>
          <p:nvPr/>
        </p:nvGraphicFramePr>
        <p:xfrm>
          <a:off x="1600199" y="5062836"/>
          <a:ext cx="7412100" cy="911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Rectangle 9"/>
          <p:cNvSpPr/>
          <p:nvPr/>
        </p:nvSpPr>
        <p:spPr>
          <a:xfrm>
            <a:off x="1447800" y="4873067"/>
            <a:ext cx="75438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350" dirty="0">
                <a:solidFill>
                  <a:srgbClr val="FFFFFF"/>
                </a:solidFill>
                <a:latin typeface="Arial"/>
              </a:rPr>
              <a:t>Polycopié Médecine Sorbonne Université</a:t>
            </a:r>
            <a:endParaRPr lang="fr-FR" sz="105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590924" y="2424179"/>
            <a:ext cx="1678489" cy="70299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 err="1">
                <a:solidFill>
                  <a:srgbClr val="000000"/>
                </a:solidFill>
                <a:latin typeface="Arial"/>
              </a:rPr>
              <a:t>PréMED</a:t>
            </a:r>
            <a:r>
              <a:rPr lang="fr-FR" sz="1200" dirty="0">
                <a:solidFill>
                  <a:srgbClr val="000000"/>
                </a:solidFill>
                <a:latin typeface="Arial"/>
              </a:rPr>
              <a:t>, 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Préjugés en médecine, focus group (3h) 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C Poitou-</a:t>
            </a:r>
            <a:r>
              <a:rPr lang="fr-FR" sz="825" dirty="0" err="1">
                <a:solidFill>
                  <a:srgbClr val="000000"/>
                </a:solidFill>
                <a:latin typeface="Arial"/>
              </a:rPr>
              <a:t>Bernert</a:t>
            </a:r>
            <a:endParaRPr lang="fr-FR" sz="825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564815" y="4263633"/>
            <a:ext cx="1106986" cy="5870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FFFFFF"/>
                </a:solidFill>
                <a:latin typeface="Arial"/>
              </a:rPr>
              <a:t>Examen UNESS 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788" dirty="0">
                <a:solidFill>
                  <a:srgbClr val="FFFFFF"/>
                </a:solidFill>
                <a:latin typeface="Arial"/>
              </a:rPr>
              <a:t>L Gossec, C </a:t>
            </a:r>
            <a:r>
              <a:rPr lang="fr-FR" sz="788" dirty="0" err="1">
                <a:solidFill>
                  <a:srgbClr val="FFFFFF"/>
                </a:solidFill>
                <a:latin typeface="Arial"/>
              </a:rPr>
              <a:t>Amouyal</a:t>
            </a:r>
            <a:endParaRPr lang="fr-FR" sz="788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399" y="2404197"/>
            <a:ext cx="1447800" cy="65462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350" dirty="0">
                <a:solidFill>
                  <a:srgbClr val="000000"/>
                </a:solidFill>
                <a:latin typeface="Arial"/>
              </a:rPr>
              <a:t>Enseignements pratiques petits groupes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2399" y="1492396"/>
            <a:ext cx="1447800" cy="6468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350" dirty="0">
                <a:solidFill>
                  <a:srgbClr val="000000"/>
                </a:solidFill>
                <a:latin typeface="Arial"/>
              </a:rPr>
              <a:t>Cours (théoriques)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52401" y="4285983"/>
            <a:ext cx="1440872" cy="5870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350" dirty="0">
                <a:solidFill>
                  <a:srgbClr val="FFFFFF"/>
                </a:solidFill>
                <a:latin typeface="Arial"/>
              </a:rPr>
              <a:t>Evaluation</a:t>
            </a:r>
            <a:endParaRPr lang="fr-FR" sz="1050" dirty="0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20" name="Picture 2" descr="Image associÃ©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659" y="914404"/>
            <a:ext cx="762088" cy="289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llipse 2"/>
          <p:cNvSpPr/>
          <p:nvPr/>
        </p:nvSpPr>
        <p:spPr>
          <a:xfrm>
            <a:off x="7432590" y="1358611"/>
            <a:ext cx="1371437" cy="9144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350" dirty="0">
                <a:solidFill>
                  <a:srgbClr val="FFFFFF"/>
                </a:solidFill>
                <a:latin typeface="Arial"/>
              </a:rPr>
              <a:t>Ethique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762990" y="2427221"/>
            <a:ext cx="1426178" cy="65722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/>
              </a:rPr>
              <a:t>Le patient et moi Introduction 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(2h)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E Giabicani, F Ferrari, JS Cadwallader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2399" y="3486150"/>
            <a:ext cx="1447800" cy="675409"/>
          </a:xfrm>
          <a:prstGeom prst="rect">
            <a:avLst/>
          </a:prstGeom>
          <a:solidFill>
            <a:srgbClr val="C9F7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350" dirty="0">
                <a:solidFill>
                  <a:srgbClr val="000000"/>
                </a:solidFill>
                <a:latin typeface="Arial"/>
              </a:rPr>
              <a:t>Simulation, jeux de rôle petits groupes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432589" y="2427223"/>
            <a:ext cx="1371600" cy="699947"/>
          </a:xfrm>
          <a:prstGeom prst="rect">
            <a:avLst/>
          </a:prstGeom>
          <a:solidFill>
            <a:schemeClr val="accent1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/>
              </a:rPr>
              <a:t>SCOOPS, 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travail en équipe (3h30) 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A Petit, A </a:t>
            </a:r>
            <a:r>
              <a:rPr lang="fr-FR" sz="825" dirty="0" err="1">
                <a:solidFill>
                  <a:srgbClr val="000000"/>
                </a:solidFill>
                <a:latin typeface="Arial"/>
              </a:rPr>
              <a:t>Caradec</a:t>
            </a:r>
            <a:endParaRPr lang="fr-FR" sz="135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762990" y="1492393"/>
            <a:ext cx="1426178" cy="6572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/>
              </a:rPr>
              <a:t>Premiers pas à l’</a:t>
            </a:r>
            <a:r>
              <a:rPr lang="fr-FR" sz="1200" dirty="0" err="1">
                <a:solidFill>
                  <a:srgbClr val="000000"/>
                </a:solidFill>
                <a:latin typeface="Arial"/>
              </a:rPr>
              <a:t>hopital</a:t>
            </a:r>
            <a:r>
              <a:rPr lang="fr-FR" sz="120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(2h)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A </a:t>
            </a:r>
            <a:r>
              <a:rPr lang="fr-FR" sz="825" dirty="0" err="1">
                <a:solidFill>
                  <a:srgbClr val="000000"/>
                </a:solidFill>
                <a:latin typeface="Arial"/>
              </a:rPr>
              <a:t>Hartemann</a:t>
            </a:r>
            <a:r>
              <a:rPr lang="fr-FR" sz="825" dirty="0">
                <a:solidFill>
                  <a:srgbClr val="000000"/>
                </a:solidFill>
                <a:latin typeface="Arial"/>
              </a:rPr>
              <a:t>, E </a:t>
            </a:r>
            <a:r>
              <a:rPr lang="fr-FR" sz="825" dirty="0" err="1">
                <a:solidFill>
                  <a:srgbClr val="000000"/>
                </a:solidFill>
                <a:latin typeface="Arial"/>
              </a:rPr>
              <a:t>Giabicani</a:t>
            </a:r>
            <a:endParaRPr lang="fr-FR" sz="825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275598" y="1467443"/>
            <a:ext cx="1579145" cy="6572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/>
              </a:rPr>
              <a:t>Les bases de la Relation de Soins 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(3h)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C </a:t>
            </a:r>
            <a:r>
              <a:rPr lang="fr-FR" sz="825" dirty="0" err="1">
                <a:solidFill>
                  <a:srgbClr val="000000"/>
                </a:solidFill>
                <a:latin typeface="Arial"/>
              </a:rPr>
              <a:t>Vatier</a:t>
            </a:r>
            <a:endParaRPr lang="fr-FR" sz="825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590924" y="1495879"/>
            <a:ext cx="1754357" cy="6572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/>
              </a:rPr>
              <a:t>Discriminations et image du corps 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(2h)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C Poitou, JS Cadwallader, P Cornet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411707" y="3384838"/>
            <a:ext cx="1602356" cy="754640"/>
          </a:xfrm>
          <a:prstGeom prst="rect">
            <a:avLst/>
          </a:prstGeom>
          <a:solidFill>
            <a:srgbClr val="C9F7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 err="1">
                <a:solidFill>
                  <a:srgbClr val="000000"/>
                </a:solidFill>
                <a:latin typeface="Arial"/>
              </a:rPr>
              <a:t>TeRe</a:t>
            </a:r>
            <a:r>
              <a:rPr lang="fr-FR" sz="1200" dirty="0">
                <a:solidFill>
                  <a:srgbClr val="000000"/>
                </a:solidFill>
                <a:latin typeface="Arial"/>
              </a:rPr>
              <a:t>, 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Jeux de rôle avec cours Florent</a:t>
            </a:r>
            <a:r>
              <a:rPr lang="fr-FR" sz="120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(3h30)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M Allaire, </a:t>
            </a:r>
            <a:r>
              <a:rPr lang="fr-FR" sz="825" dirty="0">
                <a:solidFill>
                  <a:srgbClr val="000000"/>
                </a:solidFill>
              </a:rPr>
              <a:t>L Gossec, E </a:t>
            </a:r>
            <a:r>
              <a:rPr lang="fr-FR" sz="825" dirty="0">
                <a:solidFill>
                  <a:srgbClr val="000000"/>
                </a:solidFill>
                <a:latin typeface="Arial"/>
              </a:rPr>
              <a:t>Giabicani</a:t>
            </a:r>
            <a:endParaRPr lang="fr-FR" sz="135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519E84-CEDA-7D78-8C7B-8A3E9C8C9ACA}"/>
              </a:ext>
            </a:extLst>
          </p:cNvPr>
          <p:cNvSpPr/>
          <p:nvPr/>
        </p:nvSpPr>
        <p:spPr>
          <a:xfrm>
            <a:off x="1762990" y="3177537"/>
            <a:ext cx="1426178" cy="65722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/>
              </a:rPr>
              <a:t>Double écoute SOS Amitié 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(2h)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MC Renaud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055978" y="4263632"/>
            <a:ext cx="1376612" cy="5870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FFFFFF"/>
                </a:solidFill>
                <a:latin typeface="Arial"/>
              </a:rPr>
              <a:t>ECOS facultaires </a:t>
            </a:r>
            <a:r>
              <a:rPr lang="fr-FR" sz="750" dirty="0">
                <a:solidFill>
                  <a:srgbClr val="FFFFFF"/>
                </a:solidFill>
                <a:latin typeface="Arial"/>
              </a:rPr>
              <a:t>N=3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788" dirty="0">
                <a:solidFill>
                  <a:srgbClr val="FFFFFF"/>
                </a:solidFill>
                <a:latin typeface="Arial"/>
              </a:rPr>
              <a:t>H Colboc</a:t>
            </a:r>
          </a:p>
        </p:txBody>
      </p:sp>
    </p:spTree>
    <p:extLst>
      <p:ext uri="{BB962C8B-B14F-4D97-AF65-F5344CB8AC3E}">
        <p14:creationId xmlns:p14="http://schemas.microsoft.com/office/powerpoint/2010/main" val="299349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3" grpId="0" animBg="1"/>
      <p:bldP spid="38" grpId="0" animBg="1"/>
      <p:bldP spid="31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800100"/>
            <a:ext cx="8305800" cy="571500"/>
          </a:xfrm>
        </p:spPr>
        <p:txBody>
          <a:bodyPr/>
          <a:lstStyle/>
          <a:p>
            <a:r>
              <a:rPr lang="fr-FR" sz="2100" b="1" dirty="0"/>
              <a:t>Enseignement Relation de soins et la R2C </a:t>
            </a:r>
            <a:r>
              <a:rPr lang="fr-FR" sz="2100" b="1" dirty="0">
                <a:solidFill>
                  <a:srgbClr val="FF0000"/>
                </a:solidFill>
              </a:rPr>
              <a:t>25-26</a:t>
            </a:r>
            <a:r>
              <a:rPr lang="fr-FR" sz="2100" b="1" dirty="0"/>
              <a:t> : 4</a:t>
            </a:r>
            <a:r>
              <a:rPr lang="fr-FR" sz="2100" b="1" baseline="30000" dirty="0"/>
              <a:t>e</a:t>
            </a:r>
            <a:r>
              <a:rPr lang="fr-FR" sz="2100" b="1" dirty="0"/>
              <a:t>-5</a:t>
            </a:r>
            <a:r>
              <a:rPr lang="fr-FR" sz="2100" b="1" baseline="30000" dirty="0"/>
              <a:t>e</a:t>
            </a:r>
            <a:r>
              <a:rPr lang="fr-FR" sz="2100" b="1" dirty="0"/>
              <a:t>/6</a:t>
            </a:r>
            <a:r>
              <a:rPr lang="fr-FR" sz="2100" b="1" baseline="30000" dirty="0"/>
              <a:t>e</a:t>
            </a:r>
            <a:r>
              <a:rPr lang="fr-FR" sz="2100" b="1" dirty="0"/>
              <a:t> année</a:t>
            </a:r>
          </a:p>
        </p:txBody>
      </p:sp>
      <p:graphicFrame>
        <p:nvGraphicFramePr>
          <p:cNvPr id="4" name="Diagramme 3"/>
          <p:cNvGraphicFramePr/>
          <p:nvPr/>
        </p:nvGraphicFramePr>
        <p:xfrm>
          <a:off x="1600199" y="5062836"/>
          <a:ext cx="7412100" cy="911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Rectangle 9"/>
          <p:cNvSpPr/>
          <p:nvPr/>
        </p:nvSpPr>
        <p:spPr>
          <a:xfrm>
            <a:off x="1447800" y="4873067"/>
            <a:ext cx="75438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350" dirty="0">
                <a:solidFill>
                  <a:srgbClr val="FFFFFF"/>
                </a:solidFill>
                <a:latin typeface="Arial"/>
              </a:rPr>
              <a:t>Polycopié Médecine Sorbonne Université</a:t>
            </a:r>
            <a:endParaRPr lang="fr-FR" sz="105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62991" y="4266714"/>
            <a:ext cx="1500822" cy="5870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FFFFFF"/>
                </a:solidFill>
                <a:latin typeface="Arial"/>
              </a:rPr>
              <a:t>Examen UNESS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788" dirty="0">
              <a:solidFill>
                <a:srgbClr val="FFFFFF"/>
              </a:solidFill>
              <a:latin typeface="Arial"/>
            </a:endParaRP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788" dirty="0">
                <a:solidFill>
                  <a:srgbClr val="FFFFFF"/>
                </a:solidFill>
                <a:latin typeface="Arial"/>
              </a:rPr>
              <a:t>L Gossec, C </a:t>
            </a:r>
            <a:r>
              <a:rPr lang="fr-FR" sz="788" dirty="0" err="1">
                <a:solidFill>
                  <a:srgbClr val="FFFFFF"/>
                </a:solidFill>
                <a:latin typeface="Arial"/>
              </a:rPr>
              <a:t>Amouyal</a:t>
            </a:r>
            <a:endParaRPr lang="fr-FR" sz="788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399" y="2404197"/>
            <a:ext cx="1447800" cy="65462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350" dirty="0">
                <a:solidFill>
                  <a:srgbClr val="000000"/>
                </a:solidFill>
                <a:latin typeface="Arial"/>
              </a:rPr>
              <a:t>Enseignements pratiques petits groupes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2399" y="1492396"/>
            <a:ext cx="1447800" cy="6468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350" dirty="0">
                <a:solidFill>
                  <a:srgbClr val="000000"/>
                </a:solidFill>
                <a:latin typeface="Arial"/>
              </a:rPr>
              <a:t>Cours (théoriques)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52401" y="4285983"/>
            <a:ext cx="1440872" cy="5870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350" dirty="0">
                <a:solidFill>
                  <a:srgbClr val="FFFFFF"/>
                </a:solidFill>
                <a:latin typeface="Arial"/>
              </a:rPr>
              <a:t>Evaluation</a:t>
            </a:r>
            <a:endParaRPr lang="fr-FR" sz="1050" dirty="0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20" name="Picture 2" descr="Image associÃ©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659" y="914404"/>
            <a:ext cx="762088" cy="289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152399" y="3486150"/>
            <a:ext cx="1447800" cy="675409"/>
          </a:xfrm>
          <a:prstGeom prst="rect">
            <a:avLst/>
          </a:prstGeom>
          <a:solidFill>
            <a:srgbClr val="C9F7F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350" dirty="0">
                <a:solidFill>
                  <a:srgbClr val="000000"/>
                </a:solidFill>
                <a:latin typeface="Arial"/>
              </a:rPr>
              <a:t>Simulation, jeux de rôle petits groupes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63813" y="1492395"/>
            <a:ext cx="1500822" cy="6572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/>
              </a:rPr>
              <a:t>L’annonce en génétique 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(1h)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A </a:t>
            </a:r>
            <a:r>
              <a:rPr lang="fr-FR" sz="825" dirty="0" err="1">
                <a:solidFill>
                  <a:srgbClr val="000000"/>
                </a:solidFill>
                <a:latin typeface="Arial"/>
              </a:rPr>
              <a:t>Durr</a:t>
            </a:r>
            <a:endParaRPr lang="fr-FR" sz="825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762989" y="1495882"/>
            <a:ext cx="1384738" cy="6572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/>
              </a:rPr>
              <a:t>La mort 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(2h)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C Saldanha-Gomes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27331" y="2424178"/>
            <a:ext cx="1384738" cy="63464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050" dirty="0" err="1">
                <a:solidFill>
                  <a:srgbClr val="000000"/>
                </a:solidFill>
                <a:latin typeface="Arial"/>
              </a:rPr>
              <a:t>ReSo</a:t>
            </a:r>
            <a:r>
              <a:rPr lang="fr-FR" sz="1050" dirty="0">
                <a:solidFill>
                  <a:srgbClr val="000000"/>
                </a:solidFill>
                <a:latin typeface="Arial"/>
              </a:rPr>
              <a:t> en </a:t>
            </a:r>
            <a:r>
              <a:rPr lang="fr-FR" sz="1050" dirty="0" err="1">
                <a:solidFill>
                  <a:srgbClr val="000000"/>
                </a:solidFill>
                <a:latin typeface="Arial"/>
              </a:rPr>
              <a:t>med</a:t>
            </a:r>
            <a:r>
              <a:rPr lang="fr-FR" sz="1050" dirty="0">
                <a:solidFill>
                  <a:srgbClr val="000000"/>
                </a:solidFill>
                <a:latin typeface="Arial"/>
              </a:rPr>
              <a:t> gé, </a:t>
            </a:r>
            <a:r>
              <a:rPr lang="fr-FR" sz="1200" dirty="0" err="1">
                <a:solidFill>
                  <a:srgbClr val="000000"/>
                </a:solidFill>
                <a:latin typeface="Arial"/>
              </a:rPr>
              <a:t>MéGAlliThique</a:t>
            </a:r>
            <a:r>
              <a:rPr lang="fr-FR" sz="120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(3h) 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C Saldanha, MC </a:t>
            </a:r>
            <a:r>
              <a:rPr lang="fr-FR" sz="825" dirty="0" err="1">
                <a:solidFill>
                  <a:srgbClr val="000000"/>
                </a:solidFill>
                <a:latin typeface="Arial"/>
              </a:rPr>
              <a:t>Meyohas</a:t>
            </a:r>
            <a:endParaRPr lang="fr-FR" sz="825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762989" y="2415427"/>
            <a:ext cx="1500822" cy="66389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/>
              </a:rPr>
              <a:t>Binôme 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(</a:t>
            </a:r>
            <a:r>
              <a:rPr lang="fr-FR" sz="900" dirty="0">
                <a:solidFill>
                  <a:srgbClr val="000000"/>
                </a:solidFill>
                <a:latin typeface="Arial"/>
                <a:sym typeface="Wingdings" panose="05000000000000000000" pitchFamily="2" charset="2"/>
              </a:rPr>
              <a:t>6h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)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dirty="0">
                <a:solidFill>
                  <a:srgbClr val="000000"/>
                </a:solidFill>
                <a:latin typeface="Arial"/>
              </a:rPr>
              <a:t>Avec patients-enseignants</a:t>
            </a:r>
            <a:endParaRPr lang="fr-FR" sz="1200" dirty="0">
              <a:solidFill>
                <a:srgbClr val="000000"/>
              </a:solidFill>
              <a:latin typeface="Arial"/>
            </a:endParaRP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MC </a:t>
            </a:r>
            <a:r>
              <a:rPr lang="fr-FR" sz="825" dirty="0" err="1">
                <a:solidFill>
                  <a:srgbClr val="000000"/>
                </a:solidFill>
                <a:latin typeface="Arial"/>
              </a:rPr>
              <a:t>Meyohas</a:t>
            </a:r>
            <a:r>
              <a:rPr lang="fr-FR" sz="825" dirty="0">
                <a:solidFill>
                  <a:srgbClr val="000000"/>
                </a:solidFill>
                <a:latin typeface="Arial"/>
              </a:rPr>
              <a:t>, C </a:t>
            </a:r>
            <a:r>
              <a:rPr lang="fr-FR" sz="825" dirty="0" err="1">
                <a:solidFill>
                  <a:srgbClr val="000000"/>
                </a:solidFill>
                <a:latin typeface="Arial"/>
              </a:rPr>
              <a:t>Vatier</a:t>
            </a:r>
            <a:endParaRPr lang="fr-FR" sz="825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62990" y="3486150"/>
            <a:ext cx="1500824" cy="675409"/>
          </a:xfrm>
          <a:prstGeom prst="rect">
            <a:avLst/>
          </a:prstGeom>
          <a:solidFill>
            <a:srgbClr val="C9F7F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OPTION : C</a:t>
            </a:r>
            <a:r>
              <a:rPr lang="fr-FR" sz="825" dirty="0" err="1">
                <a:solidFill>
                  <a:srgbClr val="000000"/>
                </a:solidFill>
                <a:latin typeface="Arial"/>
              </a:rPr>
              <a:t>ollab</a:t>
            </a:r>
            <a:r>
              <a:rPr lang="fr-FR" sz="825" dirty="0">
                <a:solidFill>
                  <a:srgbClr val="000000"/>
                </a:solidFill>
                <a:latin typeface="Arial"/>
              </a:rPr>
              <a:t> Med/IDE, jeux  de rôle avec élèves IDE (3h) </a:t>
            </a:r>
            <a:endParaRPr lang="fr-FR" sz="825" i="1" dirty="0">
              <a:solidFill>
                <a:srgbClr val="FF0000"/>
              </a:solidFill>
              <a:latin typeface="Arial"/>
            </a:endParaRP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L Gossec, R </a:t>
            </a:r>
            <a:r>
              <a:rPr lang="fr-FR" sz="825" dirty="0" err="1">
                <a:solidFill>
                  <a:srgbClr val="000000"/>
                </a:solidFill>
                <a:latin typeface="Arial"/>
              </a:rPr>
              <a:t>Palich</a:t>
            </a:r>
            <a:endParaRPr lang="fr-FR" sz="825" i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88193" y="3393044"/>
            <a:ext cx="1447800" cy="754640"/>
          </a:xfrm>
          <a:prstGeom prst="rect">
            <a:avLst/>
          </a:prstGeom>
          <a:solidFill>
            <a:srgbClr val="C9F7F9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/>
              </a:rPr>
              <a:t>Jeux de rôle 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(6h) 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A </a:t>
            </a:r>
            <a:r>
              <a:rPr lang="fr-FR" sz="825" dirty="0" err="1">
                <a:solidFill>
                  <a:srgbClr val="000000"/>
                </a:solidFill>
                <a:latin typeface="Arial"/>
              </a:rPr>
              <a:t>Hartemann</a:t>
            </a:r>
            <a:r>
              <a:rPr lang="fr-FR" sz="825" dirty="0">
                <a:solidFill>
                  <a:srgbClr val="000000"/>
                </a:solidFill>
                <a:latin typeface="Arial"/>
              </a:rPr>
              <a:t>, M </a:t>
            </a:r>
            <a:r>
              <a:rPr lang="fr-FR" sz="825" dirty="0" err="1">
                <a:solidFill>
                  <a:srgbClr val="000000"/>
                </a:solidFill>
                <a:latin typeface="Arial"/>
              </a:rPr>
              <a:t>Dres</a:t>
            </a:r>
            <a:endParaRPr lang="fr-FR" sz="825" dirty="0">
              <a:solidFill>
                <a:srgbClr val="000000"/>
              </a:solidFill>
              <a:latin typeface="Arial"/>
            </a:endParaRP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PAS 2022-23</a:t>
            </a:r>
            <a:endParaRPr lang="fr-FR" sz="135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372801" y="4266713"/>
            <a:ext cx="1376612" cy="5870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chemeClr val="bg1"/>
                </a:solidFill>
                <a:latin typeface="Arial"/>
              </a:rPr>
              <a:t>ECOS facultaires </a:t>
            </a:r>
            <a:r>
              <a:rPr lang="fr-FR" sz="750" dirty="0">
                <a:solidFill>
                  <a:schemeClr val="bg1"/>
                </a:solidFill>
                <a:latin typeface="Arial"/>
              </a:rPr>
              <a:t>N=3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788" dirty="0">
                <a:solidFill>
                  <a:schemeClr val="bg1"/>
                </a:solidFill>
                <a:latin typeface="Arial"/>
              </a:rPr>
              <a:t>H Colboc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826293" y="4262897"/>
            <a:ext cx="1371600" cy="5870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 err="1">
                <a:solidFill>
                  <a:schemeClr val="bg1"/>
                </a:solidFill>
                <a:latin typeface="Arial"/>
              </a:rPr>
              <a:t>EvalReso</a:t>
            </a:r>
            <a:endParaRPr lang="fr-FR" sz="1200" dirty="0">
              <a:solidFill>
                <a:schemeClr val="bg1"/>
              </a:solidFill>
              <a:latin typeface="Arial"/>
            </a:endParaRP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788" dirty="0">
                <a:solidFill>
                  <a:schemeClr val="bg1"/>
                </a:solidFill>
                <a:latin typeface="Arial"/>
              </a:rPr>
              <a:t>Simulation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788" dirty="0">
                <a:solidFill>
                  <a:schemeClr val="bg1"/>
                </a:solidFill>
                <a:latin typeface="Arial"/>
              </a:rPr>
              <a:t>C Amouyal, G Bruneteau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262504" y="1467443"/>
            <a:ext cx="1500822" cy="6572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 err="1">
                <a:solidFill>
                  <a:srgbClr val="000000"/>
                </a:solidFill>
                <a:latin typeface="Arial"/>
              </a:rPr>
              <a:t>Conf</a:t>
            </a:r>
            <a:r>
              <a:rPr lang="fr-FR" sz="1200" dirty="0">
                <a:solidFill>
                  <a:srgbClr val="000000"/>
                </a:solidFill>
                <a:latin typeface="Arial"/>
              </a:rPr>
              <a:t> : ECOS </a:t>
            </a:r>
            <a:r>
              <a:rPr lang="fr-FR" sz="1200" dirty="0" err="1">
                <a:solidFill>
                  <a:srgbClr val="000000"/>
                </a:solidFill>
                <a:latin typeface="Arial"/>
              </a:rPr>
              <a:t>ReSo</a:t>
            </a:r>
            <a:r>
              <a:rPr lang="fr-FR" sz="120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(2x3h)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C Amouyal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372800" y="2424179"/>
            <a:ext cx="1064090" cy="66389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 err="1">
                <a:solidFill>
                  <a:srgbClr val="000000"/>
                </a:solidFill>
                <a:latin typeface="Arial"/>
              </a:rPr>
              <a:t>GenDR</a:t>
            </a:r>
            <a:r>
              <a:rPr lang="fr-FR" sz="120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(1h)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dirty="0">
                <a:solidFill>
                  <a:srgbClr val="000000"/>
                </a:solidFill>
                <a:latin typeface="Arial"/>
              </a:rPr>
              <a:t>Génétique et jeux de rôle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dirty="0">
                <a:solidFill>
                  <a:srgbClr val="000000"/>
                </a:solidFill>
                <a:latin typeface="Arial"/>
              </a:rPr>
              <a:t>A </a:t>
            </a:r>
            <a:r>
              <a:rPr lang="fr-FR" sz="900" dirty="0" err="1">
                <a:solidFill>
                  <a:srgbClr val="000000"/>
                </a:solidFill>
                <a:latin typeface="Arial"/>
              </a:rPr>
              <a:t>Durr</a:t>
            </a:r>
            <a:endParaRPr lang="fr-FR" sz="9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82EC35-DD88-B169-EE29-4C8CA846F5F9}"/>
              </a:ext>
            </a:extLst>
          </p:cNvPr>
          <p:cNvSpPr/>
          <p:nvPr/>
        </p:nvSpPr>
        <p:spPr>
          <a:xfrm>
            <a:off x="4964566" y="1492395"/>
            <a:ext cx="1939154" cy="6572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/>
              </a:rPr>
              <a:t>Conf de </a:t>
            </a:r>
            <a:r>
              <a:rPr lang="fr-FR" sz="1200" dirty="0" err="1">
                <a:solidFill>
                  <a:srgbClr val="000000"/>
                </a:solidFill>
                <a:latin typeface="Arial"/>
              </a:rPr>
              <a:t>prépraation</a:t>
            </a:r>
            <a:r>
              <a:rPr lang="fr-FR" sz="1200" dirty="0">
                <a:solidFill>
                  <a:srgbClr val="000000"/>
                </a:solidFill>
                <a:latin typeface="Arial"/>
              </a:rPr>
              <a:t> ECOS (2h)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/>
              </a:rPr>
              <a:t>4</a:t>
            </a:r>
            <a:r>
              <a:rPr lang="fr-FR" sz="1200" baseline="30000" dirty="0">
                <a:solidFill>
                  <a:srgbClr val="000000"/>
                </a:solidFill>
                <a:latin typeface="Arial"/>
              </a:rPr>
              <a:t>e</a:t>
            </a:r>
            <a:r>
              <a:rPr lang="fr-FR" sz="1200" dirty="0">
                <a:solidFill>
                  <a:srgbClr val="000000"/>
                </a:solidFill>
                <a:latin typeface="Arial"/>
              </a:rPr>
              <a:t> / 5</a:t>
            </a:r>
            <a:r>
              <a:rPr lang="fr-FR" sz="1200" baseline="30000" dirty="0">
                <a:solidFill>
                  <a:srgbClr val="000000"/>
                </a:solidFill>
                <a:latin typeface="Arial"/>
              </a:rPr>
              <a:t>e</a:t>
            </a:r>
            <a:r>
              <a:rPr lang="fr-FR" sz="1200" dirty="0">
                <a:solidFill>
                  <a:srgbClr val="000000"/>
                </a:solidFill>
                <a:latin typeface="Arial"/>
              </a:rPr>
              <a:t> année ensemble</a:t>
            </a:r>
            <a:endParaRPr lang="fr-FR" sz="900" dirty="0">
              <a:solidFill>
                <a:srgbClr val="000000"/>
              </a:solidFill>
              <a:latin typeface="Arial"/>
            </a:endParaRP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825" dirty="0">
                <a:solidFill>
                  <a:srgbClr val="000000"/>
                </a:solidFill>
                <a:latin typeface="Arial"/>
              </a:rPr>
              <a:t>H </a:t>
            </a:r>
            <a:r>
              <a:rPr lang="fr-FR" sz="825" dirty="0" err="1">
                <a:solidFill>
                  <a:srgbClr val="000000"/>
                </a:solidFill>
                <a:latin typeface="Arial"/>
              </a:rPr>
              <a:t>Colboc</a:t>
            </a:r>
            <a:endParaRPr lang="fr-FR" sz="825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871860-9328-5D28-F8D8-5B10A030996E}"/>
              </a:ext>
            </a:extLst>
          </p:cNvPr>
          <p:cNvSpPr/>
          <p:nvPr/>
        </p:nvSpPr>
        <p:spPr>
          <a:xfrm>
            <a:off x="7262505" y="4274439"/>
            <a:ext cx="1376612" cy="5870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chemeClr val="bg1"/>
                </a:solidFill>
                <a:latin typeface="Arial"/>
              </a:rPr>
              <a:t>ECOS facultaires </a:t>
            </a:r>
            <a:r>
              <a:rPr lang="fr-FR" sz="750" dirty="0">
                <a:solidFill>
                  <a:schemeClr val="bg1"/>
                </a:solidFill>
                <a:latin typeface="Arial"/>
              </a:rPr>
              <a:t>N=3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788" dirty="0">
                <a:solidFill>
                  <a:schemeClr val="bg1"/>
                </a:solidFill>
                <a:latin typeface="Arial"/>
              </a:rPr>
              <a:t>H Colboc</a:t>
            </a:r>
          </a:p>
        </p:txBody>
      </p:sp>
    </p:spTree>
    <p:extLst>
      <p:ext uri="{BB962C8B-B14F-4D97-AF65-F5344CB8AC3E}">
        <p14:creationId xmlns:p14="http://schemas.microsoft.com/office/powerpoint/2010/main" val="466889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6" grpId="0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5544616" cy="11430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fr-FR" sz="3600" b="1" dirty="0"/>
              <a:t>TP « BINOME » de </a:t>
            </a:r>
            <a:r>
              <a:rPr lang="x-none" sz="3600" b="1" dirty="0"/>
              <a:t>DFASM1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25963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002060"/>
                </a:solidFill>
              </a:rPr>
              <a:t>TP 1  Parcours du patient : </a:t>
            </a:r>
            <a:br>
              <a:rPr lang="fr-FR" b="1" dirty="0">
                <a:solidFill>
                  <a:srgbClr val="002060"/>
                </a:solidFill>
              </a:rPr>
            </a:br>
            <a:r>
              <a:rPr lang="fr-FR" b="1" dirty="0">
                <a:solidFill>
                  <a:srgbClr val="002060"/>
                </a:solidFill>
              </a:rPr>
              <a:t>Annonce – Visite – Consultation</a:t>
            </a:r>
          </a:p>
          <a:p>
            <a:endParaRPr lang="fr-FR" dirty="0"/>
          </a:p>
          <a:p>
            <a:r>
              <a:rPr lang="fr-FR" b="1" dirty="0">
                <a:solidFill>
                  <a:srgbClr val="002060"/>
                </a:solidFill>
              </a:rPr>
              <a:t>TP 2  Parcours du patient : </a:t>
            </a:r>
            <a:br>
              <a:rPr lang="fr-FR" b="1" dirty="0">
                <a:solidFill>
                  <a:srgbClr val="002060"/>
                </a:solidFill>
              </a:rPr>
            </a:br>
            <a:r>
              <a:rPr lang="fr-FR" b="1" dirty="0">
                <a:solidFill>
                  <a:srgbClr val="002060"/>
                </a:solidFill>
              </a:rPr>
              <a:t>Accompagnement d’un patient avec une maladie chronique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8005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1901" y="188640"/>
            <a:ext cx="8229600" cy="1008112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rgbClr val="002060"/>
                </a:solidFill>
              </a:rPr>
              <a:t>  </a:t>
            </a:r>
            <a:br>
              <a:rPr lang="fr-FR" sz="3200" b="1" dirty="0">
                <a:solidFill>
                  <a:srgbClr val="002060"/>
                </a:solidFill>
              </a:rPr>
            </a:br>
            <a:r>
              <a:rPr lang="fr-FR" sz="3200" b="1" dirty="0">
                <a:solidFill>
                  <a:srgbClr val="002060"/>
                </a:solidFill>
              </a:rPr>
              <a:t> TP1 : Parcours du patient  </a:t>
            </a:r>
            <a:br>
              <a:rPr lang="fr-FR" sz="3200" b="1" dirty="0">
                <a:solidFill>
                  <a:srgbClr val="002060"/>
                </a:solidFill>
              </a:rPr>
            </a:br>
            <a:r>
              <a:rPr lang="fr-FR" sz="3200" b="1" dirty="0">
                <a:solidFill>
                  <a:srgbClr val="002060"/>
                </a:solidFill>
              </a:rPr>
              <a:t>annonce – visite – consultation –</a:t>
            </a:r>
            <a:br>
              <a:rPr lang="fr-FR" sz="3200" b="1" dirty="0">
                <a:solidFill>
                  <a:srgbClr val="002060"/>
                </a:solidFill>
              </a:rPr>
            </a:br>
            <a:r>
              <a:rPr lang="fr-FR" sz="3200" b="1" dirty="0">
                <a:solidFill>
                  <a:srgbClr val="002060"/>
                </a:solidFill>
              </a:rPr>
              <a:t>éducation thérapeutique</a:t>
            </a:r>
            <a:br>
              <a:rPr lang="fr-FR" sz="3200" b="1" dirty="0">
                <a:solidFill>
                  <a:srgbClr val="002060"/>
                </a:solidFill>
              </a:rPr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4644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800" b="1" dirty="0"/>
              <a:t>1. L ’annonce </a:t>
            </a:r>
          </a:p>
          <a:p>
            <a:pPr marL="0" indent="0" algn="ctr">
              <a:buNone/>
            </a:pPr>
            <a:endParaRPr lang="fr-FR" sz="2800" b="1" dirty="0"/>
          </a:p>
          <a:p>
            <a:pPr marL="514350" indent="-514350">
              <a:buAutoNum type="alphaLcParenR"/>
            </a:pPr>
            <a:r>
              <a:rPr lang="fr-FR" sz="2800" b="1" dirty="0"/>
              <a:t>L’annonce = difficulté des soignants face à une annonce </a:t>
            </a:r>
          </a:p>
          <a:p>
            <a:pPr marL="0" indent="0">
              <a:buNone/>
            </a:pPr>
            <a:endParaRPr lang="fr-FR" sz="1000" b="1" dirty="0"/>
          </a:p>
          <a:p>
            <a:pPr marL="0" indent="0">
              <a:buNone/>
            </a:pPr>
            <a:r>
              <a:rPr lang="fr-FR" sz="2800" u="sng" dirty="0"/>
              <a:t>Outil</a:t>
            </a:r>
            <a:r>
              <a:rPr lang="fr-FR" sz="2800" dirty="0"/>
              <a:t> : 1 vidéo = polyarthrite vs myélome (vidéo annonce 1 de 34” à 1’42” fin)</a:t>
            </a:r>
          </a:p>
          <a:p>
            <a:pPr marL="0" indent="0">
              <a:buNone/>
            </a:pPr>
            <a:endParaRPr lang="fr-FR" sz="1000" dirty="0"/>
          </a:p>
          <a:p>
            <a:pPr marL="0" indent="0">
              <a:buNone/>
            </a:pPr>
            <a:r>
              <a:rPr lang="fr-FR" sz="2800" dirty="0"/>
              <a:t>Débat </a:t>
            </a:r>
          </a:p>
          <a:p>
            <a:pPr marL="0" indent="0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014223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fr-FR" sz="3600" dirty="0"/>
              <a:t>L’annonce : cas clinique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/>
              <a:t>b) L’annonce = moment clé pour le patient </a:t>
            </a:r>
          </a:p>
          <a:p>
            <a:pPr marL="0" indent="0">
              <a:buNone/>
            </a:pPr>
            <a:r>
              <a:rPr lang="fr-FR" sz="2400" u="sng" dirty="0"/>
              <a:t>Outil</a:t>
            </a:r>
            <a:r>
              <a:rPr lang="fr-FR" sz="2400" dirty="0"/>
              <a:t> : Cas clinique </a:t>
            </a:r>
          </a:p>
          <a:p>
            <a:pPr marL="0" indent="0" algn="just">
              <a:buNone/>
            </a:pPr>
            <a:r>
              <a:rPr lang="fr-FR" sz="2600" dirty="0"/>
              <a:t>« Mr M…, âgé de 34 ans, vient vous consulter en tant que médecin traitant. Dans ses antécédents, il a eu un syndrome dépressif il y a 10 ans ayant nécessité une hospitalisation. Il avait rechuté il y a 4 ans. Il consulte car il se sent de nouveau dépressif. Il raconte que cela le change de son état d’il y a quelques mois où il avait des problèmes avec sa femme, était au top sur le plan sexuel, avait acheté une très belle voiture mais maintenant il a des problèmes avec sa banque, ne dort que très peu la nuit et a du mal à s’arrêter de travailler le soir… »</a:t>
            </a:r>
          </a:p>
          <a:p>
            <a:pPr marL="0" indent="0" algn="just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452846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1891</TotalTime>
  <Words>1457</Words>
  <Application>Microsoft Office PowerPoint</Application>
  <PresentationFormat>Affichage à l'écran (4:3)</PresentationFormat>
  <Paragraphs>230</Paragraphs>
  <Slides>19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Thème Office</vt:lpstr>
      <vt:lpstr>    Enseignement DFASM1 4ème année   sur la relation en soins (ReSo)  (médecin-malade) TP1    </vt:lpstr>
      <vt:lpstr>Introduction </vt:lpstr>
      <vt:lpstr>L’enseignement Relation de soins (ReSo) et la R2C</vt:lpstr>
      <vt:lpstr>L’Enseignement ReSo (Relation de Soins) au fil du temps</vt:lpstr>
      <vt:lpstr>L’enseignement Relation de soins 25-26 : 2e-3e année</vt:lpstr>
      <vt:lpstr>Enseignement Relation de soins et la R2C 25-26 : 4e-5e/6e année</vt:lpstr>
      <vt:lpstr>TP « BINOME » de DFASM1</vt:lpstr>
      <vt:lpstr>    TP1 : Parcours du patient   annonce – visite – consultation – éducation thérapeutique </vt:lpstr>
      <vt:lpstr>L’annonce : cas clinique</vt:lpstr>
      <vt:lpstr>L’annonce : cas clinique (suite) </vt:lpstr>
      <vt:lpstr>TP1 : Parcours du patient   annonce – visite – consultation – éducation thérapeutique</vt:lpstr>
      <vt:lpstr>TP1 : Parcours du patient   annonce – visite – consultation</vt:lpstr>
      <vt:lpstr>TP1 : Parcours du patient   annonce – visite – consultation – éducation thérapeutique</vt:lpstr>
      <vt:lpstr>Présentation PowerPoint</vt:lpstr>
      <vt:lpstr>TP1 : Parcours du patient   annonce – visite – consultation – éducation thérapeutique</vt:lpstr>
      <vt:lpstr>L’éducation thérapeutique (ETP)</vt:lpstr>
      <vt:lpstr>L’éducation thérapeutique (ETP)</vt:lpstr>
      <vt:lpstr>Dimensions explorées par l’ETP </vt:lpstr>
      <vt:lpstr>Présentation PowerPoint</vt:lpstr>
    </vt:vector>
  </TitlesOfParts>
  <Company>APHP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Enseignement DFASM1 (ex DCEM2) sur la relation médecin-malade</dc:title>
  <dc:creator>VATIER Camille</dc:creator>
  <cp:lastModifiedBy>VATIER Camille</cp:lastModifiedBy>
  <cp:revision>492</cp:revision>
  <cp:lastPrinted>2022-01-26T10:48:49Z</cp:lastPrinted>
  <dcterms:created xsi:type="dcterms:W3CDTF">2021-01-29T15:51:44Z</dcterms:created>
  <dcterms:modified xsi:type="dcterms:W3CDTF">2026-01-07T11:06:26Z</dcterms:modified>
</cp:coreProperties>
</file>